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15.svg" ContentType="image/svg+xml"/>
  <Override PartName="/ppt/media/image31.svg" ContentType="image/svg+xml"/>
  <Override PartName="/ppt/media/image38.svg" ContentType="image/svg+xml"/>
  <Override PartName="/ppt/media/image5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8288000" cy="10287000"/>
  <p:notesSz cx="6858000" cy="9144000"/>
  <p:embeddedFontLst>
    <p:embeddedFont>
      <p:font typeface="Times New Roman Bold" panose="02030802070405020303"/>
      <p:bold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1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48.png"/><Relationship Id="rId13" Type="http://schemas.openxmlformats.org/officeDocument/2006/relationships/image" Target="../media/image47.png"/><Relationship Id="rId12" Type="http://schemas.openxmlformats.org/officeDocument/2006/relationships/image" Target="../media/image1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5.png"/><Relationship Id="rId13" Type="http://schemas.openxmlformats.org/officeDocument/2006/relationships/image" Target="../media/image49.png"/><Relationship Id="rId12" Type="http://schemas.openxmlformats.org/officeDocument/2006/relationships/image" Target="../media/image47.png"/><Relationship Id="rId11" Type="http://schemas.openxmlformats.org/officeDocument/2006/relationships/image" Target="../media/image17.png"/><Relationship Id="rId10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51.png"/><Relationship Id="rId13" Type="http://schemas.openxmlformats.org/officeDocument/2006/relationships/image" Target="../media/image50.png"/><Relationship Id="rId12" Type="http://schemas.openxmlformats.org/officeDocument/2006/relationships/image" Target="../media/image47.png"/><Relationship Id="rId11" Type="http://schemas.openxmlformats.org/officeDocument/2006/relationships/image" Target="../media/image17.png"/><Relationship Id="rId10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87" y="392406"/>
            <a:ext cx="1869063" cy="1581084"/>
          </a:xfrm>
          <a:custGeom>
            <a:avLst/>
            <a:gdLst/>
            <a:ahLst/>
            <a:cxnLst/>
            <a:rect l="l" t="t" r="r" b="b"/>
            <a:pathLst>
              <a:path w="1869063" h="1581084">
                <a:moveTo>
                  <a:pt x="0" y="0"/>
                </a:moveTo>
                <a:lnTo>
                  <a:pt x="1869063" y="0"/>
                </a:lnTo>
                <a:lnTo>
                  <a:pt x="1869063" y="1581085"/>
                </a:lnTo>
                <a:lnTo>
                  <a:pt x="0" y="1581085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3694828" y="5420427"/>
            <a:ext cx="7921103" cy="8072462"/>
          </a:xfrm>
          <a:custGeom>
            <a:avLst/>
            <a:gdLst/>
            <a:ahLst/>
            <a:cxnLst/>
            <a:rect l="l" t="t" r="r" b="b"/>
            <a:pathLst>
              <a:path w="7921103" h="8072462">
                <a:moveTo>
                  <a:pt x="0" y="0"/>
                </a:moveTo>
                <a:lnTo>
                  <a:pt x="7921103" y="0"/>
                </a:lnTo>
                <a:lnTo>
                  <a:pt x="7921103" y="8072461"/>
                </a:lnTo>
                <a:lnTo>
                  <a:pt x="0" y="8072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 flipH="1">
            <a:off x="8198558" y="7577647"/>
            <a:ext cx="3080811" cy="2390519"/>
          </a:xfrm>
          <a:custGeom>
            <a:avLst/>
            <a:gdLst/>
            <a:ahLst/>
            <a:cxnLst/>
            <a:rect l="l" t="t" r="r" b="b"/>
            <a:pathLst>
              <a:path w="3080811" h="2390519">
                <a:moveTo>
                  <a:pt x="3080811" y="0"/>
                </a:moveTo>
                <a:lnTo>
                  <a:pt x="0" y="0"/>
                </a:lnTo>
                <a:lnTo>
                  <a:pt x="0" y="2390519"/>
                </a:lnTo>
                <a:lnTo>
                  <a:pt x="3080811" y="2390519"/>
                </a:lnTo>
                <a:lnTo>
                  <a:pt x="3080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2903888" y="6388680"/>
            <a:ext cx="4825537" cy="3987100"/>
          </a:xfrm>
          <a:custGeom>
            <a:avLst/>
            <a:gdLst/>
            <a:ahLst/>
            <a:cxnLst/>
            <a:rect l="l" t="t" r="r" b="b"/>
            <a:pathLst>
              <a:path w="4825537" h="3987100">
                <a:moveTo>
                  <a:pt x="4825537" y="0"/>
                </a:moveTo>
                <a:lnTo>
                  <a:pt x="0" y="0"/>
                </a:lnTo>
                <a:lnTo>
                  <a:pt x="0" y="3987100"/>
                </a:lnTo>
                <a:lnTo>
                  <a:pt x="4825537" y="3987100"/>
                </a:lnTo>
                <a:lnTo>
                  <a:pt x="482553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13178" y="3245174"/>
            <a:ext cx="1692244" cy="1072460"/>
          </a:xfrm>
          <a:custGeom>
            <a:avLst/>
            <a:gdLst/>
            <a:ahLst/>
            <a:cxnLst/>
            <a:rect l="l" t="t" r="r" b="b"/>
            <a:pathLst>
              <a:path w="1692244" h="1072460">
                <a:moveTo>
                  <a:pt x="0" y="0"/>
                </a:moveTo>
                <a:lnTo>
                  <a:pt x="1692244" y="0"/>
                </a:lnTo>
                <a:lnTo>
                  <a:pt x="1692244" y="1072460"/>
                </a:lnTo>
                <a:lnTo>
                  <a:pt x="0" y="1072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9174">
            <a:off x="1702899" y="4077851"/>
            <a:ext cx="860896" cy="1788875"/>
          </a:xfrm>
          <a:custGeom>
            <a:avLst/>
            <a:gdLst/>
            <a:ahLst/>
            <a:cxnLst/>
            <a:rect l="l" t="t" r="r" b="b"/>
            <a:pathLst>
              <a:path w="860896" h="1788875">
                <a:moveTo>
                  <a:pt x="0" y="0"/>
                </a:moveTo>
                <a:lnTo>
                  <a:pt x="860896" y="0"/>
                </a:lnTo>
                <a:lnTo>
                  <a:pt x="860896" y="1788875"/>
                </a:lnTo>
                <a:lnTo>
                  <a:pt x="0" y="1788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44515">
            <a:off x="4716348" y="7303673"/>
            <a:ext cx="579583" cy="636412"/>
          </a:xfrm>
          <a:custGeom>
            <a:avLst/>
            <a:gdLst/>
            <a:ahLst/>
            <a:cxnLst/>
            <a:rect l="l" t="t" r="r" b="b"/>
            <a:pathLst>
              <a:path w="579583" h="636412">
                <a:moveTo>
                  <a:pt x="0" y="0"/>
                </a:moveTo>
                <a:lnTo>
                  <a:pt x="579583" y="0"/>
                </a:lnTo>
                <a:lnTo>
                  <a:pt x="579583" y="636412"/>
                </a:lnTo>
                <a:lnTo>
                  <a:pt x="0" y="636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5269" t="-192267" r="-16150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99799" y="1028700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1339" t="-79679" r="-24689" b="-80971"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791455" y="4186234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1339" t="-79679" r="-24689" b="-80971"/>
            </a:stretch>
          </a:blipFill>
        </p:spPr>
      </p:sp>
      <p:sp>
        <p:nvSpPr>
          <p:cNvPr id="11" name="Freeform 11"/>
          <p:cNvSpPr/>
          <p:nvPr/>
        </p:nvSpPr>
        <p:spPr>
          <a:xfrm rot="-2003464">
            <a:off x="11183085" y="6242824"/>
            <a:ext cx="490891" cy="539024"/>
          </a:xfrm>
          <a:custGeom>
            <a:avLst/>
            <a:gdLst/>
            <a:ahLst/>
            <a:cxnLst/>
            <a:rect l="l" t="t" r="r" b="b"/>
            <a:pathLst>
              <a:path w="490891" h="539024">
                <a:moveTo>
                  <a:pt x="0" y="0"/>
                </a:moveTo>
                <a:lnTo>
                  <a:pt x="490891" y="0"/>
                </a:lnTo>
                <a:lnTo>
                  <a:pt x="490891" y="539024"/>
                </a:lnTo>
                <a:lnTo>
                  <a:pt x="0" y="5390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5269" t="-192267" r="-161500"/>
            </a:stretch>
          </a:blipFill>
        </p:spPr>
      </p:sp>
      <p:sp>
        <p:nvSpPr>
          <p:cNvPr id="12" name="Freeform 12"/>
          <p:cNvSpPr/>
          <p:nvPr/>
        </p:nvSpPr>
        <p:spPr>
          <a:xfrm rot="844515" flipH="1" flipV="1">
            <a:off x="4075137" y="9471544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7"/>
            <a:stretch>
              <a:fillRect l="-677507" t="-192267" r="-452731"/>
            </a:stretch>
          </a:blipFill>
        </p:spPr>
      </p:sp>
      <p:sp>
        <p:nvSpPr>
          <p:cNvPr id="13" name="Freeform 13"/>
          <p:cNvSpPr/>
          <p:nvPr/>
        </p:nvSpPr>
        <p:spPr>
          <a:xfrm rot="844515" flipH="1" flipV="1">
            <a:off x="10612542" y="2654493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7"/>
            <a:stretch>
              <a:fillRect l="-677507" t="-192267" r="-452731"/>
            </a:stretch>
          </a:blipFill>
        </p:spPr>
      </p:sp>
      <p:sp>
        <p:nvSpPr>
          <p:cNvPr id="14" name="Freeform 14"/>
          <p:cNvSpPr/>
          <p:nvPr/>
        </p:nvSpPr>
        <p:spPr>
          <a:xfrm rot="1551896" flipH="1" flipV="1">
            <a:off x="9969448" y="7377034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7"/>
            <a:stretch>
              <a:fillRect l="-677507" t="-192267" r="-452731"/>
            </a:stretch>
          </a:blipFill>
        </p:spPr>
      </p:sp>
      <p:sp>
        <p:nvSpPr>
          <p:cNvPr id="15" name="Freeform 15"/>
          <p:cNvSpPr/>
          <p:nvPr/>
        </p:nvSpPr>
        <p:spPr>
          <a:xfrm rot="844515" flipH="1" flipV="1">
            <a:off x="8358457" y="661605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7"/>
            <a:stretch>
              <a:fillRect l="-677507" t="-192267" r="-452731"/>
            </a:stretch>
          </a:blipFill>
        </p:spPr>
      </p:sp>
      <p:sp>
        <p:nvSpPr>
          <p:cNvPr id="16" name="Freeform 16"/>
          <p:cNvSpPr/>
          <p:nvPr/>
        </p:nvSpPr>
        <p:spPr>
          <a:xfrm rot="-4555484" flipH="1" flipV="1">
            <a:off x="12578535" y="8945818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7"/>
            <a:stretch>
              <a:fillRect l="-677507" t="-192267" r="-452731"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6212286" y="6191224"/>
            <a:ext cx="692510" cy="618450"/>
          </a:xfrm>
          <a:custGeom>
            <a:avLst/>
            <a:gdLst/>
            <a:ahLst/>
            <a:cxnLst/>
            <a:rect l="l" t="t" r="r" b="b"/>
            <a:pathLst>
              <a:path w="692510" h="618450">
                <a:moveTo>
                  <a:pt x="692510" y="0"/>
                </a:moveTo>
                <a:lnTo>
                  <a:pt x="0" y="0"/>
                </a:lnTo>
                <a:lnTo>
                  <a:pt x="0" y="618450"/>
                </a:lnTo>
                <a:lnTo>
                  <a:pt x="692510" y="618450"/>
                </a:lnTo>
                <a:lnTo>
                  <a:pt x="692510" y="0"/>
                </a:lnTo>
                <a:close/>
              </a:path>
            </a:pathLst>
          </a:custGeom>
          <a:blipFill>
            <a:blip r:embed="rId7"/>
            <a:stretch>
              <a:fillRect l="-141339" t="-79679" r="-24689" b="-80971"/>
            </a:stretch>
          </a:blipFill>
        </p:spPr>
      </p:sp>
      <p:sp>
        <p:nvSpPr>
          <p:cNvPr id="18" name="Freeform 18"/>
          <p:cNvSpPr/>
          <p:nvPr/>
        </p:nvSpPr>
        <p:spPr>
          <a:xfrm rot="-5988675" flipH="1" flipV="1">
            <a:off x="13133753" y="4746982"/>
            <a:ext cx="722220" cy="793036"/>
          </a:xfrm>
          <a:custGeom>
            <a:avLst/>
            <a:gdLst/>
            <a:ahLst/>
            <a:cxnLst/>
            <a:rect l="l" t="t" r="r" b="b"/>
            <a:pathLst>
              <a:path w="722220" h="793036">
                <a:moveTo>
                  <a:pt x="722220" y="793036"/>
                </a:moveTo>
                <a:lnTo>
                  <a:pt x="0" y="793036"/>
                </a:lnTo>
                <a:lnTo>
                  <a:pt x="0" y="0"/>
                </a:lnTo>
                <a:lnTo>
                  <a:pt x="722220" y="0"/>
                </a:lnTo>
                <a:lnTo>
                  <a:pt x="722220" y="793036"/>
                </a:lnTo>
                <a:close/>
              </a:path>
            </a:pathLst>
          </a:custGeom>
          <a:blipFill>
            <a:blip r:embed="rId7"/>
            <a:stretch>
              <a:fillRect l="-201985" t="-192267" r="-6478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89255" y="0"/>
            <a:ext cx="3254802" cy="3099116"/>
          </a:xfrm>
          <a:custGeom>
            <a:avLst/>
            <a:gdLst/>
            <a:ahLst/>
            <a:cxnLst/>
            <a:rect l="l" t="t" r="r" b="b"/>
            <a:pathLst>
              <a:path w="3254802" h="3099116">
                <a:moveTo>
                  <a:pt x="0" y="0"/>
                </a:moveTo>
                <a:lnTo>
                  <a:pt x="3254802" y="0"/>
                </a:lnTo>
                <a:lnTo>
                  <a:pt x="3254802" y="3099116"/>
                </a:lnTo>
                <a:lnTo>
                  <a:pt x="0" y="3099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95502" flipH="1" flipV="1">
            <a:off x="3611240" y="5967584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7"/>
            <a:stretch>
              <a:fillRect l="-677507" t="-192267" r="-452731"/>
            </a:stretch>
          </a:blipFill>
        </p:spPr>
      </p:sp>
      <p:sp>
        <p:nvSpPr>
          <p:cNvPr id="21" name="Freeform 21"/>
          <p:cNvSpPr/>
          <p:nvPr/>
        </p:nvSpPr>
        <p:spPr>
          <a:xfrm rot="844515" flipH="1" flipV="1">
            <a:off x="2962852" y="3356329"/>
            <a:ext cx="159181" cy="586285"/>
          </a:xfrm>
          <a:custGeom>
            <a:avLst/>
            <a:gdLst/>
            <a:ahLst/>
            <a:cxnLst/>
            <a:rect l="l" t="t" r="r" b="b"/>
            <a:pathLst>
              <a:path w="159181" h="586285">
                <a:moveTo>
                  <a:pt x="159181" y="586286"/>
                </a:moveTo>
                <a:lnTo>
                  <a:pt x="0" y="586286"/>
                </a:lnTo>
                <a:lnTo>
                  <a:pt x="0" y="0"/>
                </a:lnTo>
                <a:lnTo>
                  <a:pt x="159181" y="0"/>
                </a:lnTo>
                <a:lnTo>
                  <a:pt x="159181" y="586286"/>
                </a:lnTo>
                <a:close/>
              </a:path>
            </a:pathLst>
          </a:custGeom>
          <a:blipFill>
            <a:blip r:embed="rId7"/>
            <a:stretch>
              <a:fillRect l="-677507" t="-192267" r="-452731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159573" y="446694"/>
            <a:ext cx="9491700" cy="7641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92D4F0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SAN ACADEMY  VELACHERY</a:t>
            </a:r>
            <a:endParaRPr lang="en-US" sz="5200" b="1">
              <a:solidFill>
                <a:srgbClr val="92D4F0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  <a:p>
            <a:pPr algn="ctr">
              <a:lnSpc>
                <a:spcPts val="7280"/>
              </a:lnSpc>
            </a:pPr>
          </a:p>
          <a:p>
            <a:pPr algn="ctr">
              <a:lnSpc>
                <a:spcPts val="11905"/>
              </a:lnSpc>
            </a:pPr>
            <a:r>
              <a:rPr lang="en-US" sz="5200" b="1">
                <a:solidFill>
                  <a:srgbClr val="73B198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INTRA COMPETITION</a:t>
            </a:r>
            <a:endParaRPr lang="en-US" sz="5200" b="1">
              <a:solidFill>
                <a:srgbClr val="73B198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  <a:p>
            <a:pPr algn="ctr">
              <a:lnSpc>
                <a:spcPts val="11905"/>
              </a:lnSpc>
            </a:pPr>
            <a:r>
              <a:rPr lang="en-US" sz="5200" b="1">
                <a:solidFill>
                  <a:srgbClr val="FF914D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APRIL MONTH</a:t>
            </a:r>
            <a:endParaRPr lang="en-US" sz="5200" b="1">
              <a:solidFill>
                <a:srgbClr val="FF914D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  <a:p>
            <a:pPr algn="ctr">
              <a:lnSpc>
                <a:spcPts val="11905"/>
              </a:lnSpc>
            </a:pPr>
            <a:r>
              <a:rPr lang="en-US" sz="5200" b="1">
                <a:solidFill>
                  <a:srgbClr val="E19ED0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TOPIC : COSMIC WONDER</a:t>
            </a:r>
            <a:r>
              <a:rPr lang="en-US" sz="5200" b="1">
                <a:solidFill>
                  <a:srgbClr val="AC80CB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 </a:t>
            </a:r>
            <a:endParaRPr lang="en-US" sz="5200" b="1">
              <a:solidFill>
                <a:srgbClr val="AC80CB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  <a:p>
            <a:pPr algn="ctr">
              <a:lnSpc>
                <a:spcPts val="11905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55409">
            <a:off x="3276022" y="4438272"/>
            <a:ext cx="436942" cy="430934"/>
          </a:xfrm>
          <a:custGeom>
            <a:avLst/>
            <a:gdLst/>
            <a:ahLst/>
            <a:cxnLst/>
            <a:rect l="l" t="t" r="r" b="b"/>
            <a:pathLst>
              <a:path w="436942" h="430934">
                <a:moveTo>
                  <a:pt x="0" y="0"/>
                </a:moveTo>
                <a:lnTo>
                  <a:pt x="436942" y="0"/>
                </a:lnTo>
                <a:lnTo>
                  <a:pt x="436942" y="430934"/>
                </a:lnTo>
                <a:lnTo>
                  <a:pt x="0" y="43093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86616">
            <a:off x="8522766" y="8774336"/>
            <a:ext cx="436942" cy="430934"/>
          </a:xfrm>
          <a:custGeom>
            <a:avLst/>
            <a:gdLst/>
            <a:ahLst/>
            <a:cxnLst/>
            <a:rect l="l" t="t" r="r" b="b"/>
            <a:pathLst>
              <a:path w="436942" h="430934">
                <a:moveTo>
                  <a:pt x="0" y="0"/>
                </a:moveTo>
                <a:lnTo>
                  <a:pt x="436942" y="0"/>
                </a:lnTo>
                <a:lnTo>
                  <a:pt x="436942" y="430934"/>
                </a:lnTo>
                <a:lnTo>
                  <a:pt x="0" y="43093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44515" flipH="1" flipV="1">
            <a:off x="4075137" y="9471544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2"/>
            <a:stretch>
              <a:fillRect l="-677507" t="-192267" r="-45273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95514" y="2196573"/>
            <a:ext cx="7054225" cy="6361629"/>
          </a:xfrm>
          <a:custGeom>
            <a:avLst/>
            <a:gdLst/>
            <a:ahLst/>
            <a:cxnLst/>
            <a:rect l="l" t="t" r="r" b="b"/>
            <a:pathLst>
              <a:path w="7054225" h="6361629">
                <a:moveTo>
                  <a:pt x="0" y="0"/>
                </a:moveTo>
                <a:lnTo>
                  <a:pt x="7054225" y="0"/>
                </a:lnTo>
                <a:lnTo>
                  <a:pt x="7054225" y="6361629"/>
                </a:lnTo>
                <a:lnTo>
                  <a:pt x="0" y="636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44515" flipH="1" flipV="1">
            <a:off x="1048105" y="4535620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2"/>
            <a:stretch>
              <a:fillRect l="-677507" t="-192267" r="-452731"/>
            </a:stretch>
          </a:blipFill>
        </p:spPr>
      </p:sp>
      <p:sp>
        <p:nvSpPr>
          <p:cNvPr id="7" name="Freeform 7"/>
          <p:cNvSpPr/>
          <p:nvPr/>
        </p:nvSpPr>
        <p:spPr>
          <a:xfrm rot="844515" flipH="1" flipV="1">
            <a:off x="8358457" y="661605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2"/>
            <a:stretch>
              <a:fillRect l="-677507" t="-192267" r="-452731"/>
            </a:stretch>
          </a:blipFill>
        </p:spPr>
      </p:sp>
      <p:sp>
        <p:nvSpPr>
          <p:cNvPr id="8" name="Freeform 8"/>
          <p:cNvSpPr/>
          <p:nvPr/>
        </p:nvSpPr>
        <p:spPr>
          <a:xfrm rot="-4555484" flipH="1" flipV="1">
            <a:off x="13483040" y="1474073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2"/>
            <a:stretch>
              <a:fillRect l="-677507" t="-192267" r="-452731"/>
            </a:stretch>
          </a:blipFill>
        </p:spPr>
      </p:sp>
      <p:sp>
        <p:nvSpPr>
          <p:cNvPr id="9" name="Freeform 9"/>
          <p:cNvSpPr/>
          <p:nvPr/>
        </p:nvSpPr>
        <p:spPr>
          <a:xfrm rot="3708940" flipH="1" flipV="1">
            <a:off x="-361110" y="-34194"/>
            <a:ext cx="722220" cy="793036"/>
          </a:xfrm>
          <a:custGeom>
            <a:avLst/>
            <a:gdLst/>
            <a:ahLst/>
            <a:cxnLst/>
            <a:rect l="l" t="t" r="r" b="b"/>
            <a:pathLst>
              <a:path w="722220" h="793036">
                <a:moveTo>
                  <a:pt x="722220" y="793036"/>
                </a:moveTo>
                <a:lnTo>
                  <a:pt x="0" y="793036"/>
                </a:lnTo>
                <a:lnTo>
                  <a:pt x="0" y="0"/>
                </a:lnTo>
                <a:lnTo>
                  <a:pt x="722220" y="0"/>
                </a:lnTo>
                <a:lnTo>
                  <a:pt x="722220" y="793036"/>
                </a:lnTo>
                <a:close/>
              </a:path>
            </a:pathLst>
          </a:custGeom>
          <a:blipFill>
            <a:blip r:embed="rId2"/>
            <a:stretch>
              <a:fillRect l="-201985" t="-192267" r="-64785"/>
            </a:stretch>
          </a:blipFill>
        </p:spPr>
      </p:sp>
      <p:sp>
        <p:nvSpPr>
          <p:cNvPr id="10" name="Freeform 10"/>
          <p:cNvSpPr/>
          <p:nvPr/>
        </p:nvSpPr>
        <p:spPr>
          <a:xfrm rot="844515" flipH="1" flipV="1">
            <a:off x="16155513" y="7961362"/>
            <a:ext cx="159181" cy="586285"/>
          </a:xfrm>
          <a:custGeom>
            <a:avLst/>
            <a:gdLst/>
            <a:ahLst/>
            <a:cxnLst/>
            <a:rect l="l" t="t" r="r" b="b"/>
            <a:pathLst>
              <a:path w="159181" h="586285">
                <a:moveTo>
                  <a:pt x="159181" y="586285"/>
                </a:moveTo>
                <a:lnTo>
                  <a:pt x="0" y="586285"/>
                </a:lnTo>
                <a:lnTo>
                  <a:pt x="0" y="0"/>
                </a:lnTo>
                <a:lnTo>
                  <a:pt x="159181" y="0"/>
                </a:lnTo>
                <a:lnTo>
                  <a:pt x="159181" y="586285"/>
                </a:lnTo>
                <a:close/>
              </a:path>
            </a:pathLst>
          </a:custGeom>
          <a:blipFill>
            <a:blip r:embed="rId2"/>
            <a:stretch>
              <a:fillRect l="-677507" t="-192267" r="-45273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6710" y="6474586"/>
            <a:ext cx="3706955" cy="3410399"/>
          </a:xfrm>
          <a:custGeom>
            <a:avLst/>
            <a:gdLst/>
            <a:ahLst/>
            <a:cxnLst/>
            <a:rect l="l" t="t" r="r" b="b"/>
            <a:pathLst>
              <a:path w="3706955" h="3410399">
                <a:moveTo>
                  <a:pt x="0" y="0"/>
                </a:moveTo>
                <a:lnTo>
                  <a:pt x="3706955" y="0"/>
                </a:lnTo>
                <a:lnTo>
                  <a:pt x="3706955" y="3410399"/>
                </a:lnTo>
                <a:lnTo>
                  <a:pt x="0" y="341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43505" y="867897"/>
            <a:ext cx="3445974" cy="3543418"/>
          </a:xfrm>
          <a:custGeom>
            <a:avLst/>
            <a:gdLst/>
            <a:ahLst/>
            <a:cxnLst/>
            <a:rect l="l" t="t" r="r" b="b"/>
            <a:pathLst>
              <a:path w="3445974" h="3543418">
                <a:moveTo>
                  <a:pt x="0" y="0"/>
                </a:moveTo>
                <a:lnTo>
                  <a:pt x="3445974" y="0"/>
                </a:lnTo>
                <a:lnTo>
                  <a:pt x="3445974" y="3543418"/>
                </a:lnTo>
                <a:lnTo>
                  <a:pt x="0" y="35434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96710" y="867897"/>
            <a:ext cx="3256261" cy="2039233"/>
          </a:xfrm>
          <a:custGeom>
            <a:avLst/>
            <a:gdLst/>
            <a:ahLst/>
            <a:cxnLst/>
            <a:rect l="l" t="t" r="r" b="b"/>
            <a:pathLst>
              <a:path w="3256261" h="2039233">
                <a:moveTo>
                  <a:pt x="0" y="0"/>
                </a:moveTo>
                <a:lnTo>
                  <a:pt x="3256260" y="0"/>
                </a:lnTo>
                <a:lnTo>
                  <a:pt x="3256260" y="2039233"/>
                </a:lnTo>
                <a:lnTo>
                  <a:pt x="0" y="2039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24695">
            <a:off x="12783768" y="6882565"/>
            <a:ext cx="5280817" cy="3293910"/>
          </a:xfrm>
          <a:custGeom>
            <a:avLst/>
            <a:gdLst/>
            <a:ahLst/>
            <a:cxnLst/>
            <a:rect l="l" t="t" r="r" b="b"/>
            <a:pathLst>
              <a:path w="5280817" h="3293910">
                <a:moveTo>
                  <a:pt x="0" y="0"/>
                </a:moveTo>
                <a:lnTo>
                  <a:pt x="5280817" y="0"/>
                </a:lnTo>
                <a:lnTo>
                  <a:pt x="5280817" y="3293910"/>
                </a:lnTo>
                <a:lnTo>
                  <a:pt x="0" y="32939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24766">
            <a:off x="15602563" y="5420145"/>
            <a:ext cx="738940" cy="728780"/>
          </a:xfrm>
          <a:custGeom>
            <a:avLst/>
            <a:gdLst/>
            <a:ahLst/>
            <a:cxnLst/>
            <a:rect l="l" t="t" r="r" b="b"/>
            <a:pathLst>
              <a:path w="738940" h="728780">
                <a:moveTo>
                  <a:pt x="0" y="0"/>
                </a:moveTo>
                <a:lnTo>
                  <a:pt x="738940" y="0"/>
                </a:lnTo>
                <a:lnTo>
                  <a:pt x="738940" y="728780"/>
                </a:lnTo>
                <a:lnTo>
                  <a:pt x="0" y="72878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965895">
            <a:off x="5294995" y="1153178"/>
            <a:ext cx="643785" cy="567335"/>
          </a:xfrm>
          <a:custGeom>
            <a:avLst/>
            <a:gdLst/>
            <a:ahLst/>
            <a:cxnLst/>
            <a:rect l="l" t="t" r="r" b="b"/>
            <a:pathLst>
              <a:path w="643785" h="567335">
                <a:moveTo>
                  <a:pt x="0" y="0"/>
                </a:moveTo>
                <a:lnTo>
                  <a:pt x="643785" y="0"/>
                </a:lnTo>
                <a:lnTo>
                  <a:pt x="643785" y="567336"/>
                </a:lnTo>
                <a:lnTo>
                  <a:pt x="0" y="56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555484" flipH="1" flipV="1">
            <a:off x="17905554" y="4730060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0"/>
                </a:moveTo>
                <a:lnTo>
                  <a:pt x="0" y="826880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0"/>
                </a:lnTo>
                <a:close/>
              </a:path>
            </a:pathLst>
          </a:custGeom>
          <a:blipFill>
            <a:blip r:embed="rId2"/>
            <a:stretch>
              <a:fillRect l="-677507" t="-192267" r="-452731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10456" y="1441454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1" y="0"/>
                </a:lnTo>
                <a:lnTo>
                  <a:pt x="474491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3" name="Freeform 3"/>
          <p:cNvSpPr/>
          <p:nvPr/>
        </p:nvSpPr>
        <p:spPr>
          <a:xfrm rot="-529564">
            <a:off x="8233464" y="9046427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4" name="Freeform 4"/>
          <p:cNvSpPr/>
          <p:nvPr/>
        </p:nvSpPr>
        <p:spPr>
          <a:xfrm rot="844515" flipH="1" flipV="1">
            <a:off x="4583763" y="7298321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5" name="Freeform 5"/>
          <p:cNvSpPr/>
          <p:nvPr/>
        </p:nvSpPr>
        <p:spPr>
          <a:xfrm rot="844515" flipH="1" flipV="1">
            <a:off x="13216291" y="4887066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6" name="Freeform 6"/>
          <p:cNvSpPr/>
          <p:nvPr/>
        </p:nvSpPr>
        <p:spPr>
          <a:xfrm rot="844515" flipH="1" flipV="1">
            <a:off x="8358457" y="661605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7" name="Freeform 7"/>
          <p:cNvSpPr/>
          <p:nvPr/>
        </p:nvSpPr>
        <p:spPr>
          <a:xfrm rot="-4555484" flipH="1" flipV="1">
            <a:off x="12578535" y="8945818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2693349" y="1194148"/>
            <a:ext cx="692510" cy="618450"/>
          </a:xfrm>
          <a:custGeom>
            <a:avLst/>
            <a:gdLst/>
            <a:ahLst/>
            <a:cxnLst/>
            <a:rect l="l" t="t" r="r" b="b"/>
            <a:pathLst>
              <a:path w="692510" h="618450">
                <a:moveTo>
                  <a:pt x="692510" y="0"/>
                </a:moveTo>
                <a:lnTo>
                  <a:pt x="0" y="0"/>
                </a:lnTo>
                <a:lnTo>
                  <a:pt x="0" y="618450"/>
                </a:lnTo>
                <a:lnTo>
                  <a:pt x="692510" y="618450"/>
                </a:lnTo>
                <a:lnTo>
                  <a:pt x="69251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9" name="Freeform 9"/>
          <p:cNvSpPr/>
          <p:nvPr/>
        </p:nvSpPr>
        <p:spPr>
          <a:xfrm rot="1811331">
            <a:off x="15836549" y="304700"/>
            <a:ext cx="1503718" cy="2697253"/>
          </a:xfrm>
          <a:custGeom>
            <a:avLst/>
            <a:gdLst/>
            <a:ahLst/>
            <a:cxnLst/>
            <a:rect l="l" t="t" r="r" b="b"/>
            <a:pathLst>
              <a:path w="1503718" h="2697253">
                <a:moveTo>
                  <a:pt x="0" y="0"/>
                </a:moveTo>
                <a:lnTo>
                  <a:pt x="1503718" y="0"/>
                </a:lnTo>
                <a:lnTo>
                  <a:pt x="1503718" y="2697253"/>
                </a:lnTo>
                <a:lnTo>
                  <a:pt x="0" y="2697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9149830"/>
            <a:ext cx="1483327" cy="1088391"/>
          </a:xfrm>
          <a:custGeom>
            <a:avLst/>
            <a:gdLst/>
            <a:ahLst/>
            <a:cxnLst/>
            <a:rect l="l" t="t" r="r" b="b"/>
            <a:pathLst>
              <a:path w="1483327" h="1088391">
                <a:moveTo>
                  <a:pt x="0" y="0"/>
                </a:moveTo>
                <a:lnTo>
                  <a:pt x="1483327" y="0"/>
                </a:lnTo>
                <a:lnTo>
                  <a:pt x="1483327" y="1088391"/>
                </a:lnTo>
                <a:lnTo>
                  <a:pt x="0" y="10883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946743">
            <a:off x="16384046" y="8140089"/>
            <a:ext cx="3064815" cy="3304383"/>
          </a:xfrm>
          <a:custGeom>
            <a:avLst/>
            <a:gdLst/>
            <a:ahLst/>
            <a:cxnLst/>
            <a:rect l="l" t="t" r="r" b="b"/>
            <a:pathLst>
              <a:path w="3064815" h="3304383">
                <a:moveTo>
                  <a:pt x="0" y="0"/>
                </a:moveTo>
                <a:lnTo>
                  <a:pt x="3064815" y="0"/>
                </a:lnTo>
                <a:lnTo>
                  <a:pt x="3064815" y="3304383"/>
                </a:lnTo>
                <a:lnTo>
                  <a:pt x="0" y="3304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18752">
            <a:off x="569191" y="582135"/>
            <a:ext cx="1471665" cy="1674726"/>
          </a:xfrm>
          <a:custGeom>
            <a:avLst/>
            <a:gdLst/>
            <a:ahLst/>
            <a:cxnLst/>
            <a:rect l="l" t="t" r="r" b="b"/>
            <a:pathLst>
              <a:path w="1471665" h="1674726">
                <a:moveTo>
                  <a:pt x="0" y="0"/>
                </a:moveTo>
                <a:lnTo>
                  <a:pt x="1471665" y="0"/>
                </a:lnTo>
                <a:lnTo>
                  <a:pt x="1471665" y="1674726"/>
                </a:lnTo>
                <a:lnTo>
                  <a:pt x="0" y="1674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988675" flipH="1" flipV="1">
            <a:off x="17350443" y="4052265"/>
            <a:ext cx="722220" cy="793036"/>
          </a:xfrm>
          <a:custGeom>
            <a:avLst/>
            <a:gdLst/>
            <a:ahLst/>
            <a:cxnLst/>
            <a:rect l="l" t="t" r="r" b="b"/>
            <a:pathLst>
              <a:path w="722220" h="793036">
                <a:moveTo>
                  <a:pt x="722220" y="793036"/>
                </a:moveTo>
                <a:lnTo>
                  <a:pt x="0" y="793036"/>
                </a:lnTo>
                <a:lnTo>
                  <a:pt x="0" y="0"/>
                </a:lnTo>
                <a:lnTo>
                  <a:pt x="722220" y="0"/>
                </a:lnTo>
                <a:lnTo>
                  <a:pt x="722220" y="793036"/>
                </a:lnTo>
                <a:close/>
              </a:path>
            </a:pathLst>
          </a:custGeom>
          <a:blipFill>
            <a:blip r:embed="rId1"/>
            <a:stretch>
              <a:fillRect l="-201985" t="-192267" r="-6478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3751092"/>
            <a:ext cx="1710977" cy="2642436"/>
          </a:xfrm>
          <a:custGeom>
            <a:avLst/>
            <a:gdLst/>
            <a:ahLst/>
            <a:cxnLst/>
            <a:rect l="l" t="t" r="r" b="b"/>
            <a:pathLst>
              <a:path w="1710977" h="2642436">
                <a:moveTo>
                  <a:pt x="0" y="0"/>
                </a:moveTo>
                <a:lnTo>
                  <a:pt x="1710977" y="0"/>
                </a:lnTo>
                <a:lnTo>
                  <a:pt x="1710977" y="2642435"/>
                </a:lnTo>
                <a:lnTo>
                  <a:pt x="0" y="2642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05023" y="2187747"/>
            <a:ext cx="15020469" cy="7813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5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Rules and Materials Required: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6155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Activity sheet will be provided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6155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Child must bring required colouring materials(crayons /colour pencils)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6155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Judging criteria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6155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Creativity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6155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Neatness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6155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Colour scheme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6155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Overall presentation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6155"/>
              </a:lnSpc>
            </a:pPr>
            <a:r>
              <a:rPr lang="en-US" sz="3400">
                <a:solidFill>
                  <a:srgbClr val="FF914D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Note: Judges decision is final</a:t>
            </a:r>
            <a:endParaRPr lang="en-US" sz="3400">
              <a:solidFill>
                <a:srgbClr val="FF914D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6155"/>
              </a:lnSpc>
            </a:pPr>
          </a:p>
        </p:txBody>
      </p:sp>
      <p:sp>
        <p:nvSpPr>
          <p:cNvPr id="16" name="Freeform 16"/>
          <p:cNvSpPr/>
          <p:nvPr/>
        </p:nvSpPr>
        <p:spPr>
          <a:xfrm>
            <a:off x="8355270" y="4716357"/>
            <a:ext cx="4335517" cy="4114800"/>
          </a:xfrm>
          <a:custGeom>
            <a:avLst/>
            <a:gdLst/>
            <a:ahLst/>
            <a:cxnLst/>
            <a:rect l="l" t="t" r="r" b="b"/>
            <a:pathLst>
              <a:path w="4335517" h="4114800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190615" y="-17780"/>
            <a:ext cx="4326255" cy="125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>
                <a:solidFill>
                  <a:srgbClr val="A8C5F5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CLASS I</a:t>
            </a:r>
            <a:endParaRPr lang="en-US" sz="7000" b="1">
              <a:solidFill>
                <a:srgbClr val="A8C5F5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961744" y="1060827"/>
            <a:ext cx="3157370" cy="58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DATE : 9/4/25</a:t>
            </a:r>
            <a:endParaRPr lang="en-US" sz="31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039604" y="1051302"/>
            <a:ext cx="6038594" cy="64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TOPIC : COLOUR BLAST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296358" y="1564905"/>
            <a:ext cx="4799316" cy="64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DURATION : 60 MINS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10456" y="1441454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1" y="0"/>
                </a:lnTo>
                <a:lnTo>
                  <a:pt x="474491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3" name="Freeform 3"/>
          <p:cNvSpPr/>
          <p:nvPr/>
        </p:nvSpPr>
        <p:spPr>
          <a:xfrm rot="-529564">
            <a:off x="8233464" y="9046427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4" name="Freeform 4"/>
          <p:cNvSpPr/>
          <p:nvPr/>
        </p:nvSpPr>
        <p:spPr>
          <a:xfrm rot="844515" flipH="1" flipV="1">
            <a:off x="4583763" y="7298321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5" name="Freeform 5"/>
          <p:cNvSpPr/>
          <p:nvPr/>
        </p:nvSpPr>
        <p:spPr>
          <a:xfrm rot="844515" flipH="1" flipV="1">
            <a:off x="13216291" y="4887066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6" name="Freeform 6"/>
          <p:cNvSpPr/>
          <p:nvPr/>
        </p:nvSpPr>
        <p:spPr>
          <a:xfrm rot="844515" flipH="1" flipV="1">
            <a:off x="8358457" y="661605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7" name="Freeform 7"/>
          <p:cNvSpPr/>
          <p:nvPr/>
        </p:nvSpPr>
        <p:spPr>
          <a:xfrm rot="-4555484" flipH="1" flipV="1">
            <a:off x="12578535" y="8945818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2717151" y="1246750"/>
            <a:ext cx="692510" cy="618450"/>
          </a:xfrm>
          <a:custGeom>
            <a:avLst/>
            <a:gdLst/>
            <a:ahLst/>
            <a:cxnLst/>
            <a:rect l="l" t="t" r="r" b="b"/>
            <a:pathLst>
              <a:path w="692510" h="618450">
                <a:moveTo>
                  <a:pt x="692510" y="0"/>
                </a:moveTo>
                <a:lnTo>
                  <a:pt x="0" y="0"/>
                </a:lnTo>
                <a:lnTo>
                  <a:pt x="0" y="618450"/>
                </a:lnTo>
                <a:lnTo>
                  <a:pt x="692510" y="618450"/>
                </a:lnTo>
                <a:lnTo>
                  <a:pt x="69251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9" name="Freeform 9"/>
          <p:cNvSpPr/>
          <p:nvPr/>
        </p:nvSpPr>
        <p:spPr>
          <a:xfrm rot="-5988675" flipH="1" flipV="1">
            <a:off x="17350443" y="4052265"/>
            <a:ext cx="722220" cy="793036"/>
          </a:xfrm>
          <a:custGeom>
            <a:avLst/>
            <a:gdLst/>
            <a:ahLst/>
            <a:cxnLst/>
            <a:rect l="l" t="t" r="r" b="b"/>
            <a:pathLst>
              <a:path w="722220" h="793036">
                <a:moveTo>
                  <a:pt x="722220" y="793036"/>
                </a:moveTo>
                <a:lnTo>
                  <a:pt x="0" y="793036"/>
                </a:lnTo>
                <a:lnTo>
                  <a:pt x="0" y="0"/>
                </a:lnTo>
                <a:lnTo>
                  <a:pt x="722220" y="0"/>
                </a:lnTo>
                <a:lnTo>
                  <a:pt x="722220" y="793036"/>
                </a:lnTo>
                <a:close/>
              </a:path>
            </a:pathLst>
          </a:custGeom>
          <a:blipFill>
            <a:blip r:embed="rId1"/>
            <a:stretch>
              <a:fillRect l="-201985" t="-192267" r="-64785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29984" y="7451545"/>
            <a:ext cx="2107688" cy="2835455"/>
          </a:xfrm>
          <a:custGeom>
            <a:avLst/>
            <a:gdLst/>
            <a:ahLst/>
            <a:cxnLst/>
            <a:rect l="l" t="t" r="r" b="b"/>
            <a:pathLst>
              <a:path w="2107688" h="2835455">
                <a:moveTo>
                  <a:pt x="2107689" y="0"/>
                </a:moveTo>
                <a:lnTo>
                  <a:pt x="0" y="0"/>
                </a:lnTo>
                <a:lnTo>
                  <a:pt x="0" y="2835455"/>
                </a:lnTo>
                <a:lnTo>
                  <a:pt x="2107689" y="2835455"/>
                </a:lnTo>
                <a:lnTo>
                  <a:pt x="210768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13782">
            <a:off x="17413875" y="5803707"/>
            <a:ext cx="982565" cy="488489"/>
          </a:xfrm>
          <a:custGeom>
            <a:avLst/>
            <a:gdLst/>
            <a:ahLst/>
            <a:cxnLst/>
            <a:rect l="l" t="t" r="r" b="b"/>
            <a:pathLst>
              <a:path w="982565" h="488489">
                <a:moveTo>
                  <a:pt x="0" y="0"/>
                </a:moveTo>
                <a:lnTo>
                  <a:pt x="982565" y="0"/>
                </a:lnTo>
                <a:lnTo>
                  <a:pt x="982565" y="488489"/>
                </a:lnTo>
                <a:lnTo>
                  <a:pt x="0" y="488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22257">
            <a:off x="-132927" y="-199765"/>
            <a:ext cx="1604291" cy="3282437"/>
          </a:xfrm>
          <a:custGeom>
            <a:avLst/>
            <a:gdLst/>
            <a:ahLst/>
            <a:cxnLst/>
            <a:rect l="l" t="t" r="r" b="b"/>
            <a:pathLst>
              <a:path w="1604291" h="3282437">
                <a:moveTo>
                  <a:pt x="0" y="0"/>
                </a:moveTo>
                <a:lnTo>
                  <a:pt x="1604291" y="0"/>
                </a:lnTo>
                <a:lnTo>
                  <a:pt x="1604291" y="3282437"/>
                </a:lnTo>
                <a:lnTo>
                  <a:pt x="0" y="32824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4924860" y="361094"/>
            <a:ext cx="3467680" cy="3008212"/>
          </a:xfrm>
          <a:custGeom>
            <a:avLst/>
            <a:gdLst/>
            <a:ahLst/>
            <a:cxnLst/>
            <a:rect l="l" t="t" r="r" b="b"/>
            <a:pathLst>
              <a:path w="3467680" h="3008212">
                <a:moveTo>
                  <a:pt x="0" y="0"/>
                </a:moveTo>
                <a:lnTo>
                  <a:pt x="3467679" y="0"/>
                </a:lnTo>
                <a:lnTo>
                  <a:pt x="3467679" y="3008212"/>
                </a:lnTo>
                <a:lnTo>
                  <a:pt x="0" y="3008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38231" y="2323587"/>
            <a:ext cx="15941702" cy="798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0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Rules and Materials Required: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Activity sheet will be provided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Student must join the dots and colour the picture .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Child must bring pencil and required colouring material(crayons /colour pencils)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5710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Judging criteria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Creativity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Neatness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Colour scheme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Overall presentation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5710"/>
              </a:lnSpc>
            </a:pPr>
            <a:r>
              <a:rPr lang="en-US" sz="3400">
                <a:solidFill>
                  <a:srgbClr val="FF914D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Note: Judges decision is final</a:t>
            </a:r>
            <a:endParaRPr lang="en-US" sz="3400">
              <a:solidFill>
                <a:srgbClr val="FF914D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5710"/>
              </a:lnSpc>
            </a:pPr>
          </a:p>
        </p:txBody>
      </p:sp>
      <p:sp>
        <p:nvSpPr>
          <p:cNvPr id="15" name="Freeform 15"/>
          <p:cNvSpPr/>
          <p:nvPr/>
        </p:nvSpPr>
        <p:spPr>
          <a:xfrm>
            <a:off x="8908920" y="5385522"/>
            <a:ext cx="3643654" cy="4732018"/>
          </a:xfrm>
          <a:custGeom>
            <a:avLst/>
            <a:gdLst/>
            <a:ahLst/>
            <a:cxnLst/>
            <a:rect l="l" t="t" r="r" b="b"/>
            <a:pathLst>
              <a:path w="3643654" h="4732018">
                <a:moveTo>
                  <a:pt x="0" y="0"/>
                </a:moveTo>
                <a:lnTo>
                  <a:pt x="3643654" y="0"/>
                </a:lnTo>
                <a:lnTo>
                  <a:pt x="3643654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019800" y="-17780"/>
            <a:ext cx="5361305" cy="125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>
                <a:solidFill>
                  <a:srgbClr val="A8C5F5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CLASS II</a:t>
            </a:r>
            <a:endParaRPr lang="en-US" sz="7000" b="1">
              <a:solidFill>
                <a:srgbClr val="A8C5F5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266281" y="1113221"/>
            <a:ext cx="7557326" cy="64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TOPIC : CONNECT THE DOT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290332" y="1379548"/>
            <a:ext cx="3157370" cy="58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DATE : 9/4/25</a:t>
            </a:r>
            <a:endParaRPr lang="en-US" sz="30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976880" y="1731645"/>
            <a:ext cx="5974080" cy="610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DURATION : 60 MINS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4099" y="6329871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1" y="0"/>
                </a:lnTo>
                <a:lnTo>
                  <a:pt x="474491" y="423747"/>
                </a:lnTo>
                <a:lnTo>
                  <a:pt x="0" y="42374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3" name="Freeform 3"/>
          <p:cNvSpPr/>
          <p:nvPr/>
        </p:nvSpPr>
        <p:spPr>
          <a:xfrm rot="-529564">
            <a:off x="8233464" y="9046427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4" name="Freeform 4"/>
          <p:cNvSpPr/>
          <p:nvPr/>
        </p:nvSpPr>
        <p:spPr>
          <a:xfrm rot="844515" flipH="1" flipV="1">
            <a:off x="4583763" y="7298321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5" name="Freeform 5"/>
          <p:cNvSpPr/>
          <p:nvPr/>
        </p:nvSpPr>
        <p:spPr>
          <a:xfrm rot="844515" flipH="1" flipV="1">
            <a:off x="13216291" y="4887066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6" name="Freeform 6"/>
          <p:cNvSpPr/>
          <p:nvPr/>
        </p:nvSpPr>
        <p:spPr>
          <a:xfrm rot="844515" flipH="1" flipV="1">
            <a:off x="8358457" y="661605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7" name="Freeform 7"/>
          <p:cNvSpPr/>
          <p:nvPr/>
        </p:nvSpPr>
        <p:spPr>
          <a:xfrm rot="-4555484" flipH="1" flipV="1">
            <a:off x="12578535" y="8945818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2456913" y="309041"/>
            <a:ext cx="692510" cy="618450"/>
          </a:xfrm>
          <a:custGeom>
            <a:avLst/>
            <a:gdLst/>
            <a:ahLst/>
            <a:cxnLst/>
            <a:rect l="l" t="t" r="r" b="b"/>
            <a:pathLst>
              <a:path w="692510" h="618450">
                <a:moveTo>
                  <a:pt x="692510" y="0"/>
                </a:moveTo>
                <a:lnTo>
                  <a:pt x="0" y="0"/>
                </a:lnTo>
                <a:lnTo>
                  <a:pt x="0" y="618450"/>
                </a:lnTo>
                <a:lnTo>
                  <a:pt x="692510" y="618450"/>
                </a:lnTo>
                <a:lnTo>
                  <a:pt x="69251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9" name="Freeform 9"/>
          <p:cNvSpPr/>
          <p:nvPr/>
        </p:nvSpPr>
        <p:spPr>
          <a:xfrm rot="-5988675" flipH="1" flipV="1">
            <a:off x="17350443" y="4052265"/>
            <a:ext cx="722220" cy="793036"/>
          </a:xfrm>
          <a:custGeom>
            <a:avLst/>
            <a:gdLst/>
            <a:ahLst/>
            <a:cxnLst/>
            <a:rect l="l" t="t" r="r" b="b"/>
            <a:pathLst>
              <a:path w="722220" h="793036">
                <a:moveTo>
                  <a:pt x="722220" y="793036"/>
                </a:moveTo>
                <a:lnTo>
                  <a:pt x="0" y="793036"/>
                </a:lnTo>
                <a:lnTo>
                  <a:pt x="0" y="0"/>
                </a:lnTo>
                <a:lnTo>
                  <a:pt x="722220" y="0"/>
                </a:lnTo>
                <a:lnTo>
                  <a:pt x="722220" y="793036"/>
                </a:lnTo>
                <a:close/>
              </a:path>
            </a:pathLst>
          </a:custGeom>
          <a:blipFill>
            <a:blip r:embed="rId1"/>
            <a:stretch>
              <a:fillRect l="-201985" t="-192267" r="-6478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232" y="47486"/>
            <a:ext cx="932759" cy="1271222"/>
          </a:xfrm>
          <a:custGeom>
            <a:avLst/>
            <a:gdLst/>
            <a:ahLst/>
            <a:cxnLst/>
            <a:rect l="l" t="t" r="r" b="b"/>
            <a:pathLst>
              <a:path w="932759" h="1271222">
                <a:moveTo>
                  <a:pt x="0" y="0"/>
                </a:moveTo>
                <a:lnTo>
                  <a:pt x="932759" y="0"/>
                </a:lnTo>
                <a:lnTo>
                  <a:pt x="932759" y="1271222"/>
                </a:lnTo>
                <a:lnTo>
                  <a:pt x="0" y="12712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53374">
            <a:off x="15307395" y="314578"/>
            <a:ext cx="2844618" cy="2677496"/>
          </a:xfrm>
          <a:custGeom>
            <a:avLst/>
            <a:gdLst/>
            <a:ahLst/>
            <a:cxnLst/>
            <a:rect l="l" t="t" r="r" b="b"/>
            <a:pathLst>
              <a:path w="2844618" h="2677496">
                <a:moveTo>
                  <a:pt x="0" y="0"/>
                </a:moveTo>
                <a:lnTo>
                  <a:pt x="2844618" y="0"/>
                </a:lnTo>
                <a:lnTo>
                  <a:pt x="2844618" y="2677497"/>
                </a:lnTo>
                <a:lnTo>
                  <a:pt x="0" y="26774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2231714"/>
            <a:ext cx="15020469" cy="800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0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Rules and Materials Required: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39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Colour </a:t>
            </a: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A4 sheet(any colour) / color chart paper/foam sheet/tissue roll can be used.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39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You may bring theme-related decorating materials such as stickers, printouts, and cutouts to enhance your design.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39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Craft adhesive glue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39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Ensure to bring child-safe scissors, as hazardous scissors are not allowed.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3910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Judging criteria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39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Creativity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39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Aesthetic look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39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Color combination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391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Choices of materials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3910"/>
              </a:lnSpc>
            </a:pPr>
          </a:p>
          <a:p>
            <a:pPr algn="l">
              <a:lnSpc>
                <a:spcPts val="3910"/>
              </a:lnSpc>
            </a:pPr>
            <a:r>
              <a:rPr lang="en-US" sz="3400">
                <a:solidFill>
                  <a:srgbClr val="FF914D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Note: Judges decision is final</a:t>
            </a:r>
            <a:endParaRPr lang="en-US" sz="3400">
              <a:solidFill>
                <a:srgbClr val="FF914D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3910"/>
              </a:lnSpc>
            </a:pPr>
          </a:p>
          <a:p>
            <a:pPr algn="ctr">
              <a:lnSpc>
                <a:spcPts val="3910"/>
              </a:lnSpc>
            </a:pPr>
          </a:p>
        </p:txBody>
      </p:sp>
      <p:sp>
        <p:nvSpPr>
          <p:cNvPr id="13" name="Freeform 13"/>
          <p:cNvSpPr/>
          <p:nvPr/>
        </p:nvSpPr>
        <p:spPr>
          <a:xfrm>
            <a:off x="10842821" y="5984014"/>
            <a:ext cx="2276293" cy="4072036"/>
          </a:xfrm>
          <a:custGeom>
            <a:avLst/>
            <a:gdLst/>
            <a:ahLst/>
            <a:cxnLst/>
            <a:rect l="l" t="t" r="r" b="b"/>
            <a:pathLst>
              <a:path w="2276293" h="4072036">
                <a:moveTo>
                  <a:pt x="0" y="0"/>
                </a:moveTo>
                <a:lnTo>
                  <a:pt x="2276293" y="0"/>
                </a:lnTo>
                <a:lnTo>
                  <a:pt x="2276293" y="4072036"/>
                </a:lnTo>
                <a:lnTo>
                  <a:pt x="0" y="40720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48487" y="5984014"/>
            <a:ext cx="2798177" cy="4072036"/>
          </a:xfrm>
          <a:custGeom>
            <a:avLst/>
            <a:gdLst/>
            <a:ahLst/>
            <a:cxnLst/>
            <a:rect l="l" t="t" r="r" b="b"/>
            <a:pathLst>
              <a:path w="2798177" h="4072036">
                <a:moveTo>
                  <a:pt x="0" y="0"/>
                </a:moveTo>
                <a:lnTo>
                  <a:pt x="2798176" y="0"/>
                </a:lnTo>
                <a:lnTo>
                  <a:pt x="2798176" y="4072036"/>
                </a:lnTo>
                <a:lnTo>
                  <a:pt x="0" y="40720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5" t="-18269" r="-99625" b="-1912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848350" y="-228600"/>
            <a:ext cx="6218555" cy="125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>
                <a:solidFill>
                  <a:srgbClr val="A8C5F5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CLASS III</a:t>
            </a:r>
            <a:endParaRPr lang="en-US" sz="7000" b="1">
              <a:solidFill>
                <a:srgbClr val="A8C5F5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803168" y="1006373"/>
            <a:ext cx="9765438" cy="64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TOPIC : DIY 2D or 3D PAPER ROCKET CRAFT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690787" y="1025423"/>
            <a:ext cx="3157370" cy="53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DATE : 10/4/25</a:t>
            </a:r>
            <a:endParaRPr lang="en-US" sz="28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01785" y="1641911"/>
            <a:ext cx="4799316" cy="64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DURATION : 60 MINS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8315" y="1246571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3" name="Freeform 3"/>
          <p:cNvSpPr/>
          <p:nvPr/>
        </p:nvSpPr>
        <p:spPr>
          <a:xfrm rot="-529564">
            <a:off x="8233464" y="9046427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4" name="Freeform 4"/>
          <p:cNvSpPr/>
          <p:nvPr/>
        </p:nvSpPr>
        <p:spPr>
          <a:xfrm rot="844515" flipH="1" flipV="1">
            <a:off x="13216291" y="4887066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5" name="Freeform 5"/>
          <p:cNvSpPr/>
          <p:nvPr/>
        </p:nvSpPr>
        <p:spPr>
          <a:xfrm rot="844515" flipH="1" flipV="1">
            <a:off x="8358457" y="661605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6" name="Freeform 6"/>
          <p:cNvSpPr/>
          <p:nvPr/>
        </p:nvSpPr>
        <p:spPr>
          <a:xfrm rot="-4555484" flipH="1" flipV="1">
            <a:off x="12578535" y="8945818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3560367" y="268480"/>
            <a:ext cx="692510" cy="618450"/>
          </a:xfrm>
          <a:custGeom>
            <a:avLst/>
            <a:gdLst/>
            <a:ahLst/>
            <a:cxnLst/>
            <a:rect l="l" t="t" r="r" b="b"/>
            <a:pathLst>
              <a:path w="692510" h="618450">
                <a:moveTo>
                  <a:pt x="692510" y="0"/>
                </a:moveTo>
                <a:lnTo>
                  <a:pt x="0" y="0"/>
                </a:lnTo>
                <a:lnTo>
                  <a:pt x="0" y="618450"/>
                </a:lnTo>
                <a:lnTo>
                  <a:pt x="692510" y="618450"/>
                </a:lnTo>
                <a:lnTo>
                  <a:pt x="69251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8" name="Freeform 8"/>
          <p:cNvSpPr/>
          <p:nvPr/>
        </p:nvSpPr>
        <p:spPr>
          <a:xfrm rot="-5988675" flipH="1" flipV="1">
            <a:off x="17350443" y="4052265"/>
            <a:ext cx="722220" cy="793036"/>
          </a:xfrm>
          <a:custGeom>
            <a:avLst/>
            <a:gdLst/>
            <a:ahLst/>
            <a:cxnLst/>
            <a:rect l="l" t="t" r="r" b="b"/>
            <a:pathLst>
              <a:path w="722220" h="793036">
                <a:moveTo>
                  <a:pt x="722220" y="793036"/>
                </a:moveTo>
                <a:lnTo>
                  <a:pt x="0" y="793036"/>
                </a:lnTo>
                <a:lnTo>
                  <a:pt x="0" y="0"/>
                </a:lnTo>
                <a:lnTo>
                  <a:pt x="722220" y="0"/>
                </a:lnTo>
                <a:lnTo>
                  <a:pt x="722220" y="793036"/>
                </a:lnTo>
                <a:close/>
              </a:path>
            </a:pathLst>
          </a:custGeom>
          <a:blipFill>
            <a:blip r:embed="rId1"/>
            <a:stretch>
              <a:fillRect l="-201985" t="-192267" r="-64785"/>
            </a:stretch>
          </a:blipFill>
        </p:spPr>
      </p:sp>
      <p:sp>
        <p:nvSpPr>
          <p:cNvPr id="9" name="Freeform 9"/>
          <p:cNvSpPr/>
          <p:nvPr/>
        </p:nvSpPr>
        <p:spPr>
          <a:xfrm rot="844515" flipH="1" flipV="1">
            <a:off x="4583763" y="6853227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92170" y="874098"/>
            <a:ext cx="1095830" cy="1096744"/>
          </a:xfrm>
          <a:custGeom>
            <a:avLst/>
            <a:gdLst/>
            <a:ahLst/>
            <a:cxnLst/>
            <a:rect l="l" t="t" r="r" b="b"/>
            <a:pathLst>
              <a:path w="1095830" h="1096744">
                <a:moveTo>
                  <a:pt x="0" y="0"/>
                </a:moveTo>
                <a:lnTo>
                  <a:pt x="1095830" y="0"/>
                </a:lnTo>
                <a:lnTo>
                  <a:pt x="1095830" y="1096744"/>
                </a:lnTo>
                <a:lnTo>
                  <a:pt x="0" y="1096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361957" y="9359259"/>
            <a:ext cx="1119126" cy="1096744"/>
          </a:xfrm>
          <a:custGeom>
            <a:avLst/>
            <a:gdLst/>
            <a:ahLst/>
            <a:cxnLst/>
            <a:rect l="l" t="t" r="r" b="b"/>
            <a:pathLst>
              <a:path w="1119126" h="1096744">
                <a:moveTo>
                  <a:pt x="0" y="0"/>
                </a:moveTo>
                <a:lnTo>
                  <a:pt x="1119126" y="0"/>
                </a:lnTo>
                <a:lnTo>
                  <a:pt x="1119126" y="1096743"/>
                </a:lnTo>
                <a:lnTo>
                  <a:pt x="0" y="1096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75165" y="47486"/>
            <a:ext cx="1119126" cy="1078558"/>
          </a:xfrm>
          <a:custGeom>
            <a:avLst/>
            <a:gdLst/>
            <a:ahLst/>
            <a:cxnLst/>
            <a:rect l="l" t="t" r="r" b="b"/>
            <a:pathLst>
              <a:path w="1119126" h="1078558">
                <a:moveTo>
                  <a:pt x="0" y="0"/>
                </a:moveTo>
                <a:lnTo>
                  <a:pt x="1119126" y="0"/>
                </a:lnTo>
                <a:lnTo>
                  <a:pt x="1119126" y="1078557"/>
                </a:lnTo>
                <a:lnTo>
                  <a:pt x="0" y="1078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2948" y="407543"/>
            <a:ext cx="1095830" cy="1095830"/>
          </a:xfrm>
          <a:custGeom>
            <a:avLst/>
            <a:gdLst/>
            <a:ahLst/>
            <a:cxnLst/>
            <a:rect l="l" t="t" r="r" b="b"/>
            <a:pathLst>
              <a:path w="1095830" h="1095830">
                <a:moveTo>
                  <a:pt x="0" y="0"/>
                </a:moveTo>
                <a:lnTo>
                  <a:pt x="1095830" y="0"/>
                </a:lnTo>
                <a:lnTo>
                  <a:pt x="1095830" y="1095830"/>
                </a:lnTo>
                <a:lnTo>
                  <a:pt x="0" y="10958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62948" y="2221733"/>
            <a:ext cx="15020469" cy="851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0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Rules and Materials Required: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656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Any 4 cosmic structures (natural or manmade) to be made.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656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Clay dough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5165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Judging criteria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</a:t>
            </a: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reativity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Theme interpretation 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Craftmanship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Overall presentation. 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5165"/>
              </a:lnSpc>
            </a:pPr>
          </a:p>
          <a:p>
            <a:pPr algn="l">
              <a:lnSpc>
                <a:spcPts val="5165"/>
              </a:lnSpc>
            </a:pPr>
            <a:r>
              <a:rPr lang="en-US" sz="3400">
                <a:solidFill>
                  <a:srgbClr val="FF914D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Note: Judges decision is final</a:t>
            </a:r>
            <a:endParaRPr lang="en-US" sz="3400">
              <a:solidFill>
                <a:srgbClr val="FF914D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3910"/>
              </a:lnSpc>
            </a:pPr>
          </a:p>
          <a:p>
            <a:pPr algn="ctr">
              <a:lnSpc>
                <a:spcPts val="3910"/>
              </a:lnSpc>
            </a:pPr>
          </a:p>
        </p:txBody>
      </p:sp>
      <p:sp>
        <p:nvSpPr>
          <p:cNvPr id="15" name="Freeform 15"/>
          <p:cNvSpPr/>
          <p:nvPr/>
        </p:nvSpPr>
        <p:spPr>
          <a:xfrm>
            <a:off x="6015588" y="3891932"/>
            <a:ext cx="9101069" cy="5120602"/>
          </a:xfrm>
          <a:custGeom>
            <a:avLst/>
            <a:gdLst/>
            <a:ahLst/>
            <a:cxnLst/>
            <a:rect l="l" t="t" r="r" b="b"/>
            <a:pathLst>
              <a:path w="9101069" h="5120602">
                <a:moveTo>
                  <a:pt x="0" y="0"/>
                </a:moveTo>
                <a:lnTo>
                  <a:pt x="9101069" y="0"/>
                </a:lnTo>
                <a:lnTo>
                  <a:pt x="9101069" y="5120602"/>
                </a:lnTo>
                <a:lnTo>
                  <a:pt x="0" y="51206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871210" y="-228600"/>
            <a:ext cx="5069840" cy="125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>
                <a:solidFill>
                  <a:srgbClr val="A8C5F5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CLASS IV</a:t>
            </a:r>
            <a:endParaRPr lang="en-US" sz="7000" b="1">
              <a:solidFill>
                <a:srgbClr val="A8C5F5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497021" y="1113221"/>
            <a:ext cx="9765438" cy="64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TOPIC : CLAY MODELLING - MINIATURE 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959288" y="1106038"/>
            <a:ext cx="3157370" cy="58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DATE : 11/4/25</a:t>
            </a:r>
            <a:endParaRPr lang="en-US" sz="30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19" name="Freeform 19"/>
          <p:cNvSpPr/>
          <p:nvPr/>
        </p:nvSpPr>
        <p:spPr>
          <a:xfrm rot="556956">
            <a:off x="15891977" y="3513835"/>
            <a:ext cx="1384583" cy="1171251"/>
          </a:xfrm>
          <a:custGeom>
            <a:avLst/>
            <a:gdLst/>
            <a:ahLst/>
            <a:cxnLst/>
            <a:rect l="l" t="t" r="r" b="b"/>
            <a:pathLst>
              <a:path w="1384583" h="1171251">
                <a:moveTo>
                  <a:pt x="0" y="0"/>
                </a:moveTo>
                <a:lnTo>
                  <a:pt x="1384582" y="0"/>
                </a:lnTo>
                <a:lnTo>
                  <a:pt x="1384582" y="1171251"/>
                </a:lnTo>
                <a:lnTo>
                  <a:pt x="0" y="11712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721614" y="1753202"/>
            <a:ext cx="4799316" cy="64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DURATION : 60MINS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0537" y="1336428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3" name="Freeform 3"/>
          <p:cNvSpPr/>
          <p:nvPr/>
        </p:nvSpPr>
        <p:spPr>
          <a:xfrm rot="-529564">
            <a:off x="8233464" y="9046427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4" name="Freeform 4"/>
          <p:cNvSpPr/>
          <p:nvPr/>
        </p:nvSpPr>
        <p:spPr>
          <a:xfrm rot="4855062">
            <a:off x="15477204" y="5467771"/>
            <a:ext cx="4468697" cy="345089"/>
          </a:xfrm>
          <a:custGeom>
            <a:avLst/>
            <a:gdLst/>
            <a:ahLst/>
            <a:cxnLst/>
            <a:rect l="l" t="t" r="r" b="b"/>
            <a:pathLst>
              <a:path w="4468697" h="345089">
                <a:moveTo>
                  <a:pt x="0" y="0"/>
                </a:moveTo>
                <a:lnTo>
                  <a:pt x="4468697" y="0"/>
                </a:lnTo>
                <a:lnTo>
                  <a:pt x="4468697" y="345089"/>
                </a:lnTo>
                <a:lnTo>
                  <a:pt x="0" y="34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384"/>
            </a:stretch>
          </a:blipFill>
        </p:spPr>
      </p:sp>
      <p:sp>
        <p:nvSpPr>
          <p:cNvPr id="5" name="Freeform 5"/>
          <p:cNvSpPr/>
          <p:nvPr/>
        </p:nvSpPr>
        <p:spPr>
          <a:xfrm rot="844515" flipH="1" flipV="1">
            <a:off x="11151103" y="9076627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6" name="Freeform 6"/>
          <p:cNvSpPr/>
          <p:nvPr/>
        </p:nvSpPr>
        <p:spPr>
          <a:xfrm rot="844515" flipH="1" flipV="1">
            <a:off x="8358457" y="661605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7" name="Freeform 7"/>
          <p:cNvSpPr/>
          <p:nvPr/>
        </p:nvSpPr>
        <p:spPr>
          <a:xfrm rot="-4555484" flipH="1" flipV="1">
            <a:off x="12578535" y="8945818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2184016" y="268480"/>
            <a:ext cx="692510" cy="618450"/>
          </a:xfrm>
          <a:custGeom>
            <a:avLst/>
            <a:gdLst/>
            <a:ahLst/>
            <a:cxnLst/>
            <a:rect l="l" t="t" r="r" b="b"/>
            <a:pathLst>
              <a:path w="692510" h="618450">
                <a:moveTo>
                  <a:pt x="692510" y="0"/>
                </a:moveTo>
                <a:lnTo>
                  <a:pt x="0" y="0"/>
                </a:lnTo>
                <a:lnTo>
                  <a:pt x="0" y="618450"/>
                </a:lnTo>
                <a:lnTo>
                  <a:pt x="692510" y="618450"/>
                </a:lnTo>
                <a:lnTo>
                  <a:pt x="69251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9" name="Freeform 9"/>
          <p:cNvSpPr/>
          <p:nvPr/>
        </p:nvSpPr>
        <p:spPr>
          <a:xfrm rot="-5988675" flipH="1" flipV="1">
            <a:off x="17350443" y="4052265"/>
            <a:ext cx="722220" cy="793036"/>
          </a:xfrm>
          <a:custGeom>
            <a:avLst/>
            <a:gdLst/>
            <a:ahLst/>
            <a:cxnLst/>
            <a:rect l="l" t="t" r="r" b="b"/>
            <a:pathLst>
              <a:path w="722220" h="793036">
                <a:moveTo>
                  <a:pt x="722220" y="793036"/>
                </a:moveTo>
                <a:lnTo>
                  <a:pt x="0" y="793036"/>
                </a:lnTo>
                <a:lnTo>
                  <a:pt x="0" y="0"/>
                </a:lnTo>
                <a:lnTo>
                  <a:pt x="722220" y="0"/>
                </a:lnTo>
                <a:lnTo>
                  <a:pt x="722220" y="793036"/>
                </a:lnTo>
                <a:close/>
              </a:path>
            </a:pathLst>
          </a:custGeom>
          <a:blipFill>
            <a:blip r:embed="rId1"/>
            <a:stretch>
              <a:fillRect l="-201985" t="-192267" r="-6478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9629076"/>
            <a:ext cx="643785" cy="567335"/>
          </a:xfrm>
          <a:custGeom>
            <a:avLst/>
            <a:gdLst/>
            <a:ahLst/>
            <a:cxnLst/>
            <a:rect l="l" t="t" r="r" b="b"/>
            <a:pathLst>
              <a:path w="643785" h="567335">
                <a:moveTo>
                  <a:pt x="0" y="0"/>
                </a:moveTo>
                <a:lnTo>
                  <a:pt x="643785" y="0"/>
                </a:lnTo>
                <a:lnTo>
                  <a:pt x="643785" y="567335"/>
                </a:lnTo>
                <a:lnTo>
                  <a:pt x="0" y="5673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44835" y="9568688"/>
            <a:ext cx="1294275" cy="627723"/>
          </a:xfrm>
          <a:custGeom>
            <a:avLst/>
            <a:gdLst/>
            <a:ahLst/>
            <a:cxnLst/>
            <a:rect l="l" t="t" r="r" b="b"/>
            <a:pathLst>
              <a:path w="1294275" h="627723">
                <a:moveTo>
                  <a:pt x="0" y="0"/>
                </a:moveTo>
                <a:lnTo>
                  <a:pt x="1294275" y="0"/>
                </a:lnTo>
                <a:lnTo>
                  <a:pt x="1294275" y="627723"/>
                </a:lnTo>
                <a:lnTo>
                  <a:pt x="0" y="62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01180" y="7873888"/>
            <a:ext cx="3880498" cy="3686473"/>
          </a:xfrm>
          <a:custGeom>
            <a:avLst/>
            <a:gdLst/>
            <a:ahLst/>
            <a:cxnLst/>
            <a:rect l="l" t="t" r="r" b="b"/>
            <a:pathLst>
              <a:path w="3880498" h="3686473">
                <a:moveTo>
                  <a:pt x="0" y="0"/>
                </a:moveTo>
                <a:lnTo>
                  <a:pt x="3880498" y="0"/>
                </a:lnTo>
                <a:lnTo>
                  <a:pt x="3880498" y="3686473"/>
                </a:lnTo>
                <a:lnTo>
                  <a:pt x="0" y="36864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56956">
            <a:off x="16567009" y="61093"/>
            <a:ext cx="1384583" cy="1171251"/>
          </a:xfrm>
          <a:custGeom>
            <a:avLst/>
            <a:gdLst/>
            <a:ahLst/>
            <a:cxnLst/>
            <a:rect l="l" t="t" r="r" b="b"/>
            <a:pathLst>
              <a:path w="1384583" h="1171251">
                <a:moveTo>
                  <a:pt x="0" y="0"/>
                </a:moveTo>
                <a:lnTo>
                  <a:pt x="1384582" y="0"/>
                </a:lnTo>
                <a:lnTo>
                  <a:pt x="1384582" y="1171251"/>
                </a:lnTo>
                <a:lnTo>
                  <a:pt x="0" y="11712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84550" y="120497"/>
            <a:ext cx="1456670" cy="1052444"/>
          </a:xfrm>
          <a:custGeom>
            <a:avLst/>
            <a:gdLst/>
            <a:ahLst/>
            <a:cxnLst/>
            <a:rect l="l" t="t" r="r" b="b"/>
            <a:pathLst>
              <a:path w="1456670" h="1052444">
                <a:moveTo>
                  <a:pt x="0" y="0"/>
                </a:moveTo>
                <a:lnTo>
                  <a:pt x="1456670" y="0"/>
                </a:lnTo>
                <a:lnTo>
                  <a:pt x="1456670" y="1052444"/>
                </a:lnTo>
                <a:lnTo>
                  <a:pt x="0" y="10524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811009"/>
            <a:ext cx="11426551" cy="12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TOPIC : CELESTIAL PAPER SPACE THEME WREATH 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  <a:p>
            <a:pPr algn="ctr">
              <a:lnSpc>
                <a:spcPts val="476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12191972" y="820534"/>
            <a:ext cx="3157370" cy="58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DATE : 8/4/25</a:t>
            </a:r>
            <a:endParaRPr lang="en-US" sz="30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90069" y="1655399"/>
            <a:ext cx="15020469" cy="9155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0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Rules and Materials Required: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10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Usi</a:t>
            </a: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 paper plate or colour chart/paper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10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You may bring theme-related decorating materials such as stickers, printouts, and cutouts to enhance your design.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10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Craft adhesive glue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10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Ensure to bring child-safe scissors, as hazardous scissors are not allowed.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5165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Judging criteria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</a:t>
            </a: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reativity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Theme interpretation 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Craftmanship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Overall presentation. 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5165"/>
              </a:lnSpc>
            </a:pPr>
            <a:r>
              <a:rPr lang="en-US" sz="3400">
                <a:solidFill>
                  <a:srgbClr val="FF914D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Note: Judges decision is final</a:t>
            </a:r>
            <a:endParaRPr lang="en-US" sz="3400">
              <a:solidFill>
                <a:srgbClr val="FF914D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3910"/>
              </a:lnSpc>
            </a:pPr>
          </a:p>
          <a:p>
            <a:pPr algn="ctr">
              <a:lnSpc>
                <a:spcPts val="3910"/>
              </a:lnSpc>
            </a:pPr>
          </a:p>
        </p:txBody>
      </p:sp>
      <p:sp>
        <p:nvSpPr>
          <p:cNvPr id="18" name="Freeform 18"/>
          <p:cNvSpPr/>
          <p:nvPr/>
        </p:nvSpPr>
        <p:spPr>
          <a:xfrm>
            <a:off x="6928416" y="6152337"/>
            <a:ext cx="3542853" cy="3416351"/>
          </a:xfrm>
          <a:custGeom>
            <a:avLst/>
            <a:gdLst/>
            <a:ahLst/>
            <a:cxnLst/>
            <a:rect l="l" t="t" r="r" b="b"/>
            <a:pathLst>
              <a:path w="3542853" h="3416351">
                <a:moveTo>
                  <a:pt x="0" y="0"/>
                </a:moveTo>
                <a:lnTo>
                  <a:pt x="3542853" y="0"/>
                </a:lnTo>
                <a:lnTo>
                  <a:pt x="3542853" y="3416351"/>
                </a:lnTo>
                <a:lnTo>
                  <a:pt x="0" y="34163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262" t="-8667" r="-3714" b="-4344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042025" y="-228600"/>
            <a:ext cx="4471035" cy="125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>
                <a:solidFill>
                  <a:srgbClr val="A8C5F5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CLASS V</a:t>
            </a:r>
            <a:endParaRPr lang="en-US" sz="7000" b="1">
              <a:solidFill>
                <a:srgbClr val="A8C5F5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-52761" y="1202994"/>
            <a:ext cx="4799316" cy="64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DURATION : 60 MINS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10456" y="1441454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1" y="0"/>
                </a:lnTo>
                <a:lnTo>
                  <a:pt x="474491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3" name="Freeform 3"/>
          <p:cNvSpPr/>
          <p:nvPr/>
        </p:nvSpPr>
        <p:spPr>
          <a:xfrm rot="-529564">
            <a:off x="8233464" y="9046427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4" name="Freeform 4"/>
          <p:cNvSpPr/>
          <p:nvPr/>
        </p:nvSpPr>
        <p:spPr>
          <a:xfrm rot="844515" flipH="1" flipV="1">
            <a:off x="4583763" y="7298321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5" name="Freeform 5"/>
          <p:cNvSpPr/>
          <p:nvPr/>
        </p:nvSpPr>
        <p:spPr>
          <a:xfrm rot="844515" flipH="1" flipV="1">
            <a:off x="13216291" y="4887066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6" name="Freeform 6"/>
          <p:cNvSpPr/>
          <p:nvPr/>
        </p:nvSpPr>
        <p:spPr>
          <a:xfrm rot="844515" flipH="1" flipV="1">
            <a:off x="8358457" y="661605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7" name="Freeform 7"/>
          <p:cNvSpPr/>
          <p:nvPr/>
        </p:nvSpPr>
        <p:spPr>
          <a:xfrm rot="-4555484" flipH="1" flipV="1">
            <a:off x="12578535" y="8945818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8" name="Freeform 8"/>
          <p:cNvSpPr/>
          <p:nvPr/>
        </p:nvSpPr>
        <p:spPr>
          <a:xfrm rot="-5988675" flipH="1" flipV="1">
            <a:off x="17350443" y="4052265"/>
            <a:ext cx="722220" cy="793036"/>
          </a:xfrm>
          <a:custGeom>
            <a:avLst/>
            <a:gdLst/>
            <a:ahLst/>
            <a:cxnLst/>
            <a:rect l="l" t="t" r="r" b="b"/>
            <a:pathLst>
              <a:path w="722220" h="793036">
                <a:moveTo>
                  <a:pt x="722220" y="793036"/>
                </a:moveTo>
                <a:lnTo>
                  <a:pt x="0" y="793036"/>
                </a:lnTo>
                <a:lnTo>
                  <a:pt x="0" y="0"/>
                </a:lnTo>
                <a:lnTo>
                  <a:pt x="722220" y="0"/>
                </a:lnTo>
                <a:lnTo>
                  <a:pt x="722220" y="793036"/>
                </a:lnTo>
                <a:close/>
              </a:path>
            </a:pathLst>
          </a:custGeom>
          <a:blipFill>
            <a:blip r:embed="rId1"/>
            <a:stretch>
              <a:fillRect l="-201985" t="-192267" r="-6478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0651" y="2462192"/>
            <a:ext cx="958219" cy="958219"/>
          </a:xfrm>
          <a:custGeom>
            <a:avLst/>
            <a:gdLst/>
            <a:ahLst/>
            <a:cxnLst/>
            <a:rect l="l" t="t" r="r" b="b"/>
            <a:pathLst>
              <a:path w="958219" h="958219">
                <a:moveTo>
                  <a:pt x="0" y="0"/>
                </a:moveTo>
                <a:lnTo>
                  <a:pt x="958219" y="0"/>
                </a:lnTo>
                <a:lnTo>
                  <a:pt x="958219" y="958219"/>
                </a:lnTo>
                <a:lnTo>
                  <a:pt x="0" y="958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0">
            <a:off x="2989008" y="-416708"/>
            <a:ext cx="1916437" cy="1916437"/>
            <a:chOff x="0" y="0"/>
            <a:chExt cx="2555249" cy="25552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55249" cy="2555249"/>
            </a:xfrm>
            <a:custGeom>
              <a:avLst/>
              <a:gdLst/>
              <a:ahLst/>
              <a:cxnLst/>
              <a:rect l="l" t="t" r="r" b="b"/>
              <a:pathLst>
                <a:path w="2555249" h="2555249">
                  <a:moveTo>
                    <a:pt x="0" y="0"/>
                  </a:moveTo>
                  <a:lnTo>
                    <a:pt x="2555249" y="0"/>
                  </a:lnTo>
                  <a:lnTo>
                    <a:pt x="2555249" y="2555249"/>
                  </a:lnTo>
                  <a:lnTo>
                    <a:pt x="0" y="255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94560" y="595414"/>
              <a:ext cx="1366130" cy="1364422"/>
            </a:xfrm>
            <a:custGeom>
              <a:avLst/>
              <a:gdLst/>
              <a:ahLst/>
              <a:cxnLst/>
              <a:rect l="l" t="t" r="r" b="b"/>
              <a:pathLst>
                <a:path w="1366130" h="1364422">
                  <a:moveTo>
                    <a:pt x="0" y="0"/>
                  </a:moveTo>
                  <a:lnTo>
                    <a:pt x="1366130" y="0"/>
                  </a:lnTo>
                  <a:lnTo>
                    <a:pt x="1366130" y="1364422"/>
                  </a:lnTo>
                  <a:lnTo>
                    <a:pt x="0" y="1364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8680139" y="-528295"/>
            <a:ext cx="1916437" cy="1916437"/>
          </a:xfrm>
          <a:custGeom>
            <a:avLst/>
            <a:gdLst/>
            <a:ahLst/>
            <a:cxnLst/>
            <a:rect l="l" t="t" r="r" b="b"/>
            <a:pathLst>
              <a:path w="1916437" h="1916437">
                <a:moveTo>
                  <a:pt x="0" y="0"/>
                </a:moveTo>
                <a:lnTo>
                  <a:pt x="1916437" y="0"/>
                </a:lnTo>
                <a:lnTo>
                  <a:pt x="1916437" y="1916437"/>
                </a:lnTo>
                <a:lnTo>
                  <a:pt x="0" y="1916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67648" y="8545848"/>
            <a:ext cx="1916437" cy="1916437"/>
          </a:xfrm>
          <a:custGeom>
            <a:avLst/>
            <a:gdLst/>
            <a:ahLst/>
            <a:cxnLst/>
            <a:rect l="l" t="t" r="r" b="b"/>
            <a:pathLst>
              <a:path w="1916437" h="1916437">
                <a:moveTo>
                  <a:pt x="0" y="0"/>
                </a:moveTo>
                <a:lnTo>
                  <a:pt x="1916437" y="0"/>
                </a:lnTo>
                <a:lnTo>
                  <a:pt x="1916437" y="1916437"/>
                </a:lnTo>
                <a:lnTo>
                  <a:pt x="0" y="1916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05841" y="9410210"/>
            <a:ext cx="1090608" cy="1093341"/>
          </a:xfrm>
          <a:custGeom>
            <a:avLst/>
            <a:gdLst/>
            <a:ahLst/>
            <a:cxnLst/>
            <a:rect l="l" t="t" r="r" b="b"/>
            <a:pathLst>
              <a:path w="1090608" h="1093341">
                <a:moveTo>
                  <a:pt x="0" y="0"/>
                </a:moveTo>
                <a:lnTo>
                  <a:pt x="1090608" y="0"/>
                </a:lnTo>
                <a:lnTo>
                  <a:pt x="1090608" y="1093341"/>
                </a:lnTo>
                <a:lnTo>
                  <a:pt x="0" y="1093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96206" y="7283435"/>
            <a:ext cx="1090608" cy="1093341"/>
          </a:xfrm>
          <a:custGeom>
            <a:avLst/>
            <a:gdLst/>
            <a:ahLst/>
            <a:cxnLst/>
            <a:rect l="l" t="t" r="r" b="b"/>
            <a:pathLst>
              <a:path w="1090608" h="1093341">
                <a:moveTo>
                  <a:pt x="0" y="0"/>
                </a:moveTo>
                <a:lnTo>
                  <a:pt x="1090609" y="0"/>
                </a:lnTo>
                <a:lnTo>
                  <a:pt x="1090609" y="1093341"/>
                </a:lnTo>
                <a:lnTo>
                  <a:pt x="0" y="1093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296206" y="2711359"/>
            <a:ext cx="1030153" cy="1032735"/>
          </a:xfrm>
          <a:custGeom>
            <a:avLst/>
            <a:gdLst/>
            <a:ahLst/>
            <a:cxnLst/>
            <a:rect l="l" t="t" r="r" b="b"/>
            <a:pathLst>
              <a:path w="1030153" h="1032735">
                <a:moveTo>
                  <a:pt x="0" y="0"/>
                </a:moveTo>
                <a:lnTo>
                  <a:pt x="1030153" y="0"/>
                </a:lnTo>
                <a:lnTo>
                  <a:pt x="1030153" y="1032735"/>
                </a:lnTo>
                <a:lnTo>
                  <a:pt x="0" y="10327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759089" y="-124271"/>
            <a:ext cx="4528911" cy="1777598"/>
          </a:xfrm>
          <a:custGeom>
            <a:avLst/>
            <a:gdLst/>
            <a:ahLst/>
            <a:cxnLst/>
            <a:rect l="l" t="t" r="r" b="b"/>
            <a:pathLst>
              <a:path w="4528911" h="1777598">
                <a:moveTo>
                  <a:pt x="0" y="0"/>
                </a:moveTo>
                <a:lnTo>
                  <a:pt x="4528911" y="0"/>
                </a:lnTo>
                <a:lnTo>
                  <a:pt x="4528911" y="1777598"/>
                </a:lnTo>
                <a:lnTo>
                  <a:pt x="0" y="1777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080540">
            <a:off x="-175487" y="9577963"/>
            <a:ext cx="849666" cy="832673"/>
          </a:xfrm>
          <a:custGeom>
            <a:avLst/>
            <a:gdLst/>
            <a:ahLst/>
            <a:cxnLst/>
            <a:rect l="l" t="t" r="r" b="b"/>
            <a:pathLst>
              <a:path w="849666" h="832673">
                <a:moveTo>
                  <a:pt x="0" y="0"/>
                </a:moveTo>
                <a:lnTo>
                  <a:pt x="849666" y="0"/>
                </a:lnTo>
                <a:lnTo>
                  <a:pt x="849666" y="832672"/>
                </a:lnTo>
                <a:lnTo>
                  <a:pt x="0" y="8326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89949">
            <a:off x="-57676" y="-48515"/>
            <a:ext cx="1625521" cy="1101291"/>
          </a:xfrm>
          <a:custGeom>
            <a:avLst/>
            <a:gdLst/>
            <a:ahLst/>
            <a:cxnLst/>
            <a:rect l="l" t="t" r="r" b="b"/>
            <a:pathLst>
              <a:path w="1625521" h="1101291">
                <a:moveTo>
                  <a:pt x="0" y="0"/>
                </a:moveTo>
                <a:lnTo>
                  <a:pt x="1625522" y="0"/>
                </a:lnTo>
                <a:lnTo>
                  <a:pt x="1625522" y="1101291"/>
                </a:lnTo>
                <a:lnTo>
                  <a:pt x="0" y="11012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4030340">
            <a:off x="16927654" y="5769925"/>
            <a:ext cx="1567797" cy="827013"/>
          </a:xfrm>
          <a:custGeom>
            <a:avLst/>
            <a:gdLst/>
            <a:ahLst/>
            <a:cxnLst/>
            <a:rect l="l" t="t" r="r" b="b"/>
            <a:pathLst>
              <a:path w="1567797" h="827013">
                <a:moveTo>
                  <a:pt x="0" y="0"/>
                </a:moveTo>
                <a:lnTo>
                  <a:pt x="1567798" y="0"/>
                </a:lnTo>
                <a:lnTo>
                  <a:pt x="1567798" y="827013"/>
                </a:lnTo>
                <a:lnTo>
                  <a:pt x="0" y="8270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4632938">
            <a:off x="-423415" y="4766261"/>
            <a:ext cx="1345523" cy="669397"/>
          </a:xfrm>
          <a:custGeom>
            <a:avLst/>
            <a:gdLst/>
            <a:ahLst/>
            <a:cxnLst/>
            <a:rect l="l" t="t" r="r" b="b"/>
            <a:pathLst>
              <a:path w="1345523" h="669397">
                <a:moveTo>
                  <a:pt x="0" y="0"/>
                </a:moveTo>
                <a:lnTo>
                  <a:pt x="1345522" y="0"/>
                </a:lnTo>
                <a:lnTo>
                  <a:pt x="1345522" y="669397"/>
                </a:lnTo>
                <a:lnTo>
                  <a:pt x="0" y="6693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5172123">
            <a:off x="15764763" y="7851740"/>
            <a:ext cx="1364310" cy="3194481"/>
          </a:xfrm>
          <a:custGeom>
            <a:avLst/>
            <a:gdLst/>
            <a:ahLst/>
            <a:cxnLst/>
            <a:rect l="l" t="t" r="r" b="b"/>
            <a:pathLst>
              <a:path w="1364310" h="3194481">
                <a:moveTo>
                  <a:pt x="0" y="0"/>
                </a:moveTo>
                <a:lnTo>
                  <a:pt x="1364309" y="0"/>
                </a:lnTo>
                <a:lnTo>
                  <a:pt x="1364309" y="3194481"/>
                </a:lnTo>
                <a:lnTo>
                  <a:pt x="0" y="31944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959985" y="-41910"/>
            <a:ext cx="7656830" cy="125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>
                <a:solidFill>
                  <a:srgbClr val="A8C5F5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CLASS VI &amp; VII</a:t>
            </a:r>
            <a:endParaRPr lang="en-US" sz="7000" b="1">
              <a:solidFill>
                <a:srgbClr val="A8C5F5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5085" y="1070400"/>
            <a:ext cx="10807668" cy="184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TOPIC : POSTER MAKING - GALAXY NIGHT SKY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</p:txBody>
      </p:sp>
      <p:sp>
        <p:nvSpPr>
          <p:cNvPr id="26" name="TextBox 26"/>
          <p:cNvSpPr txBox="1"/>
          <p:nvPr/>
        </p:nvSpPr>
        <p:spPr>
          <a:xfrm>
            <a:off x="11290332" y="1105576"/>
            <a:ext cx="3157370" cy="58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DATE : 16/4/25</a:t>
            </a:r>
            <a:endParaRPr lang="en-US" sz="30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38459" y="1717952"/>
            <a:ext cx="15020469" cy="8517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0"/>
              </a:lnSpc>
            </a:pPr>
          </a:p>
          <a:p>
            <a:pPr algn="l">
              <a:lnSpc>
                <a:spcPts val="5100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Rules and Materials Required: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10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¼ siz</a:t>
            </a: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e chart or A4 sheet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10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Colour pencils, Art Pencils, crayons, acrylic paint can be used.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10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Any appropriate Art materials can be used.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5165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</a:t>
            </a: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Judging criteria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</a:t>
            </a: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reativity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Theme interpretation 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Complexity and Neatness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Colour scheme, Layout.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5165"/>
              </a:lnSpc>
            </a:pPr>
            <a:r>
              <a:rPr lang="en-US" sz="3400">
                <a:solidFill>
                  <a:srgbClr val="FF914D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Note: Judges decision is final</a:t>
            </a:r>
            <a:endParaRPr lang="en-US" sz="3400">
              <a:solidFill>
                <a:srgbClr val="FF914D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3910"/>
              </a:lnSpc>
            </a:pPr>
          </a:p>
          <a:p>
            <a:pPr algn="ctr">
              <a:lnSpc>
                <a:spcPts val="3910"/>
              </a:lnSpc>
            </a:pPr>
          </a:p>
        </p:txBody>
      </p:sp>
      <p:sp>
        <p:nvSpPr>
          <p:cNvPr id="28" name="Freeform 28"/>
          <p:cNvSpPr/>
          <p:nvPr/>
        </p:nvSpPr>
        <p:spPr>
          <a:xfrm>
            <a:off x="8983549" y="5184906"/>
            <a:ext cx="6032866" cy="4197058"/>
          </a:xfrm>
          <a:custGeom>
            <a:avLst/>
            <a:gdLst/>
            <a:ahLst/>
            <a:cxnLst/>
            <a:rect l="l" t="t" r="r" b="b"/>
            <a:pathLst>
              <a:path w="6032866" h="4197058">
                <a:moveTo>
                  <a:pt x="0" y="0"/>
                </a:moveTo>
                <a:lnTo>
                  <a:pt x="6032866" y="0"/>
                </a:lnTo>
                <a:lnTo>
                  <a:pt x="6032866" y="4197058"/>
                </a:lnTo>
                <a:lnTo>
                  <a:pt x="0" y="41970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578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-40651" y="1677906"/>
            <a:ext cx="4658359" cy="631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DURATION : 40 MINS</a:t>
            </a:r>
            <a:endParaRPr lang="en-US" sz="33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10456" y="1441454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1" y="0"/>
                </a:lnTo>
                <a:lnTo>
                  <a:pt x="474491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3" name="Freeform 3"/>
          <p:cNvSpPr/>
          <p:nvPr/>
        </p:nvSpPr>
        <p:spPr>
          <a:xfrm rot="-529564">
            <a:off x="8233464" y="9046427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4" name="Freeform 4"/>
          <p:cNvSpPr/>
          <p:nvPr/>
        </p:nvSpPr>
        <p:spPr>
          <a:xfrm rot="844515" flipH="1" flipV="1">
            <a:off x="4583763" y="7298321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5" name="Freeform 5"/>
          <p:cNvSpPr/>
          <p:nvPr/>
        </p:nvSpPr>
        <p:spPr>
          <a:xfrm rot="844515" flipH="1" flipV="1">
            <a:off x="13216291" y="4887066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6" name="Freeform 6"/>
          <p:cNvSpPr/>
          <p:nvPr/>
        </p:nvSpPr>
        <p:spPr>
          <a:xfrm rot="844515" flipH="1" flipV="1">
            <a:off x="8358457" y="661605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7" name="Freeform 7"/>
          <p:cNvSpPr/>
          <p:nvPr/>
        </p:nvSpPr>
        <p:spPr>
          <a:xfrm rot="-4555484" flipH="1" flipV="1">
            <a:off x="12578535" y="8945818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8" name="Freeform 8"/>
          <p:cNvSpPr/>
          <p:nvPr/>
        </p:nvSpPr>
        <p:spPr>
          <a:xfrm rot="-5988675" flipH="1" flipV="1">
            <a:off x="17350443" y="4052265"/>
            <a:ext cx="722220" cy="793036"/>
          </a:xfrm>
          <a:custGeom>
            <a:avLst/>
            <a:gdLst/>
            <a:ahLst/>
            <a:cxnLst/>
            <a:rect l="l" t="t" r="r" b="b"/>
            <a:pathLst>
              <a:path w="722220" h="793036">
                <a:moveTo>
                  <a:pt x="722220" y="793036"/>
                </a:moveTo>
                <a:lnTo>
                  <a:pt x="0" y="793036"/>
                </a:lnTo>
                <a:lnTo>
                  <a:pt x="0" y="0"/>
                </a:lnTo>
                <a:lnTo>
                  <a:pt x="722220" y="0"/>
                </a:lnTo>
                <a:lnTo>
                  <a:pt x="722220" y="793036"/>
                </a:lnTo>
                <a:close/>
              </a:path>
            </a:pathLst>
          </a:custGeom>
          <a:blipFill>
            <a:blip r:embed="rId1"/>
            <a:stretch>
              <a:fillRect l="-201985" t="-192267" r="-6478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0651" y="2462192"/>
            <a:ext cx="958219" cy="958219"/>
          </a:xfrm>
          <a:custGeom>
            <a:avLst/>
            <a:gdLst/>
            <a:ahLst/>
            <a:cxnLst/>
            <a:rect l="l" t="t" r="r" b="b"/>
            <a:pathLst>
              <a:path w="958219" h="958219">
                <a:moveTo>
                  <a:pt x="0" y="0"/>
                </a:moveTo>
                <a:lnTo>
                  <a:pt x="958219" y="0"/>
                </a:lnTo>
                <a:lnTo>
                  <a:pt x="958219" y="958219"/>
                </a:lnTo>
                <a:lnTo>
                  <a:pt x="0" y="958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0">
            <a:off x="2989008" y="-416708"/>
            <a:ext cx="1916437" cy="1916437"/>
            <a:chOff x="0" y="0"/>
            <a:chExt cx="2555249" cy="25552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55249" cy="2555249"/>
            </a:xfrm>
            <a:custGeom>
              <a:avLst/>
              <a:gdLst/>
              <a:ahLst/>
              <a:cxnLst/>
              <a:rect l="l" t="t" r="r" b="b"/>
              <a:pathLst>
                <a:path w="2555249" h="2555249">
                  <a:moveTo>
                    <a:pt x="0" y="0"/>
                  </a:moveTo>
                  <a:lnTo>
                    <a:pt x="2555249" y="0"/>
                  </a:lnTo>
                  <a:lnTo>
                    <a:pt x="2555249" y="2555249"/>
                  </a:lnTo>
                  <a:lnTo>
                    <a:pt x="0" y="255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94560" y="595414"/>
              <a:ext cx="1366130" cy="1364422"/>
            </a:xfrm>
            <a:custGeom>
              <a:avLst/>
              <a:gdLst/>
              <a:ahLst/>
              <a:cxnLst/>
              <a:rect l="l" t="t" r="r" b="b"/>
              <a:pathLst>
                <a:path w="1366130" h="1364422">
                  <a:moveTo>
                    <a:pt x="0" y="0"/>
                  </a:moveTo>
                  <a:lnTo>
                    <a:pt x="1366130" y="0"/>
                  </a:lnTo>
                  <a:lnTo>
                    <a:pt x="1366130" y="1364422"/>
                  </a:lnTo>
                  <a:lnTo>
                    <a:pt x="0" y="1364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8680139" y="-528295"/>
            <a:ext cx="1916437" cy="1916437"/>
          </a:xfrm>
          <a:custGeom>
            <a:avLst/>
            <a:gdLst/>
            <a:ahLst/>
            <a:cxnLst/>
            <a:rect l="l" t="t" r="r" b="b"/>
            <a:pathLst>
              <a:path w="1916437" h="1916437">
                <a:moveTo>
                  <a:pt x="0" y="0"/>
                </a:moveTo>
                <a:lnTo>
                  <a:pt x="1916437" y="0"/>
                </a:lnTo>
                <a:lnTo>
                  <a:pt x="1916437" y="1916437"/>
                </a:lnTo>
                <a:lnTo>
                  <a:pt x="0" y="1916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67648" y="8545848"/>
            <a:ext cx="1916437" cy="1916437"/>
          </a:xfrm>
          <a:custGeom>
            <a:avLst/>
            <a:gdLst/>
            <a:ahLst/>
            <a:cxnLst/>
            <a:rect l="l" t="t" r="r" b="b"/>
            <a:pathLst>
              <a:path w="1916437" h="1916437">
                <a:moveTo>
                  <a:pt x="0" y="0"/>
                </a:moveTo>
                <a:lnTo>
                  <a:pt x="1916437" y="0"/>
                </a:lnTo>
                <a:lnTo>
                  <a:pt x="1916437" y="1916437"/>
                </a:lnTo>
                <a:lnTo>
                  <a:pt x="0" y="1916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05841" y="9410210"/>
            <a:ext cx="1090608" cy="1093341"/>
          </a:xfrm>
          <a:custGeom>
            <a:avLst/>
            <a:gdLst/>
            <a:ahLst/>
            <a:cxnLst/>
            <a:rect l="l" t="t" r="r" b="b"/>
            <a:pathLst>
              <a:path w="1090608" h="1093341">
                <a:moveTo>
                  <a:pt x="0" y="0"/>
                </a:moveTo>
                <a:lnTo>
                  <a:pt x="1090608" y="0"/>
                </a:lnTo>
                <a:lnTo>
                  <a:pt x="1090608" y="1093341"/>
                </a:lnTo>
                <a:lnTo>
                  <a:pt x="0" y="1093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96206" y="7283435"/>
            <a:ext cx="1090608" cy="1093341"/>
          </a:xfrm>
          <a:custGeom>
            <a:avLst/>
            <a:gdLst/>
            <a:ahLst/>
            <a:cxnLst/>
            <a:rect l="l" t="t" r="r" b="b"/>
            <a:pathLst>
              <a:path w="1090608" h="1093341">
                <a:moveTo>
                  <a:pt x="0" y="0"/>
                </a:moveTo>
                <a:lnTo>
                  <a:pt x="1090609" y="0"/>
                </a:lnTo>
                <a:lnTo>
                  <a:pt x="1090609" y="1093341"/>
                </a:lnTo>
                <a:lnTo>
                  <a:pt x="0" y="1093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296206" y="2711359"/>
            <a:ext cx="1030153" cy="1032735"/>
          </a:xfrm>
          <a:custGeom>
            <a:avLst/>
            <a:gdLst/>
            <a:ahLst/>
            <a:cxnLst/>
            <a:rect l="l" t="t" r="r" b="b"/>
            <a:pathLst>
              <a:path w="1030153" h="1032735">
                <a:moveTo>
                  <a:pt x="0" y="0"/>
                </a:moveTo>
                <a:lnTo>
                  <a:pt x="1030153" y="0"/>
                </a:lnTo>
                <a:lnTo>
                  <a:pt x="1030153" y="1032735"/>
                </a:lnTo>
                <a:lnTo>
                  <a:pt x="0" y="10327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80540">
            <a:off x="304202" y="8719416"/>
            <a:ext cx="1601326" cy="1569299"/>
          </a:xfrm>
          <a:custGeom>
            <a:avLst/>
            <a:gdLst/>
            <a:ahLst/>
            <a:cxnLst/>
            <a:rect l="l" t="t" r="r" b="b"/>
            <a:pathLst>
              <a:path w="1601326" h="1569299">
                <a:moveTo>
                  <a:pt x="0" y="0"/>
                </a:moveTo>
                <a:lnTo>
                  <a:pt x="1601326" y="0"/>
                </a:lnTo>
                <a:lnTo>
                  <a:pt x="1601326" y="1569300"/>
                </a:lnTo>
                <a:lnTo>
                  <a:pt x="0" y="15693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689949">
            <a:off x="-57676" y="-48515"/>
            <a:ext cx="1625521" cy="1101291"/>
          </a:xfrm>
          <a:custGeom>
            <a:avLst/>
            <a:gdLst/>
            <a:ahLst/>
            <a:cxnLst/>
            <a:rect l="l" t="t" r="r" b="b"/>
            <a:pathLst>
              <a:path w="1625521" h="1101291">
                <a:moveTo>
                  <a:pt x="0" y="0"/>
                </a:moveTo>
                <a:lnTo>
                  <a:pt x="1625522" y="0"/>
                </a:lnTo>
                <a:lnTo>
                  <a:pt x="1625522" y="1101291"/>
                </a:lnTo>
                <a:lnTo>
                  <a:pt x="0" y="11012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4030340">
            <a:off x="16927654" y="5769925"/>
            <a:ext cx="1567797" cy="827013"/>
          </a:xfrm>
          <a:custGeom>
            <a:avLst/>
            <a:gdLst/>
            <a:ahLst/>
            <a:cxnLst/>
            <a:rect l="l" t="t" r="r" b="b"/>
            <a:pathLst>
              <a:path w="1567797" h="827013">
                <a:moveTo>
                  <a:pt x="0" y="0"/>
                </a:moveTo>
                <a:lnTo>
                  <a:pt x="1567798" y="0"/>
                </a:lnTo>
                <a:lnTo>
                  <a:pt x="1567798" y="827013"/>
                </a:lnTo>
                <a:lnTo>
                  <a:pt x="0" y="827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632938">
            <a:off x="-423415" y="4766261"/>
            <a:ext cx="1345523" cy="669397"/>
          </a:xfrm>
          <a:custGeom>
            <a:avLst/>
            <a:gdLst/>
            <a:ahLst/>
            <a:cxnLst/>
            <a:rect l="l" t="t" r="r" b="b"/>
            <a:pathLst>
              <a:path w="1345523" h="669397">
                <a:moveTo>
                  <a:pt x="0" y="0"/>
                </a:moveTo>
                <a:lnTo>
                  <a:pt x="1345522" y="0"/>
                </a:lnTo>
                <a:lnTo>
                  <a:pt x="1345522" y="669397"/>
                </a:lnTo>
                <a:lnTo>
                  <a:pt x="0" y="6693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172123">
            <a:off x="14975134" y="7573185"/>
            <a:ext cx="1364310" cy="3194481"/>
          </a:xfrm>
          <a:custGeom>
            <a:avLst/>
            <a:gdLst/>
            <a:ahLst/>
            <a:cxnLst/>
            <a:rect l="l" t="t" r="r" b="b"/>
            <a:pathLst>
              <a:path w="1364310" h="3194481">
                <a:moveTo>
                  <a:pt x="0" y="0"/>
                </a:moveTo>
                <a:lnTo>
                  <a:pt x="1364310" y="0"/>
                </a:lnTo>
                <a:lnTo>
                  <a:pt x="1364310" y="3194481"/>
                </a:lnTo>
                <a:lnTo>
                  <a:pt x="0" y="3194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788535" y="-41910"/>
            <a:ext cx="8692515" cy="125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1">
                <a:solidFill>
                  <a:srgbClr val="A8C5F5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CLASS VIII &amp; IX</a:t>
            </a:r>
            <a:endParaRPr lang="en-US" sz="7000" b="1">
              <a:solidFill>
                <a:srgbClr val="A8C5F5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87676" y="1070400"/>
            <a:ext cx="12303110" cy="184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TOPIC  : DESIGNING SPACE THEMED BOARD GAME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</p:txBody>
      </p:sp>
      <p:sp>
        <p:nvSpPr>
          <p:cNvPr id="25" name="TextBox 25"/>
          <p:cNvSpPr txBox="1"/>
          <p:nvPr/>
        </p:nvSpPr>
        <p:spPr>
          <a:xfrm>
            <a:off x="12117441" y="1114922"/>
            <a:ext cx="3157370" cy="53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DATE : 16/4/25</a:t>
            </a:r>
            <a:endParaRPr lang="en-US" sz="28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38459" y="1810452"/>
            <a:ext cx="15020469" cy="7879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0"/>
              </a:lnSpc>
            </a:pPr>
          </a:p>
          <a:p>
            <a:pPr algn="l">
              <a:lnSpc>
                <a:spcPts val="5100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Rules and Materials Required: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10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Can bring any appropriate material to assemble. 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10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The game has to be demonstrated.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5165"/>
              </a:lnSpc>
            </a:pP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</a:t>
            </a:r>
            <a:r>
              <a:rPr lang="en-US" sz="34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Judging criteria</a:t>
            </a:r>
            <a:endParaRPr lang="en-US" sz="34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</a:t>
            </a: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reativity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Theme interpretation 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Composition and Design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734060" lvl="1" indent="-367030" algn="l">
              <a:lnSpc>
                <a:spcPts val="578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Demonstration </a:t>
            </a:r>
            <a:endParaRPr lang="en-US" sz="34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5165"/>
              </a:lnSpc>
            </a:pPr>
            <a:r>
              <a:rPr lang="en-US" sz="3400">
                <a:solidFill>
                  <a:srgbClr val="FF914D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Note: Judges decision is final</a:t>
            </a:r>
            <a:endParaRPr lang="en-US" sz="3400">
              <a:solidFill>
                <a:srgbClr val="FF914D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3910"/>
              </a:lnSpc>
            </a:pPr>
          </a:p>
          <a:p>
            <a:pPr algn="ctr">
              <a:lnSpc>
                <a:spcPts val="3910"/>
              </a:lnSpc>
            </a:pPr>
          </a:p>
        </p:txBody>
      </p:sp>
      <p:sp>
        <p:nvSpPr>
          <p:cNvPr id="27" name="Freeform 27"/>
          <p:cNvSpPr/>
          <p:nvPr/>
        </p:nvSpPr>
        <p:spPr>
          <a:xfrm>
            <a:off x="10391530" y="3209813"/>
            <a:ext cx="4208096" cy="5242586"/>
          </a:xfrm>
          <a:custGeom>
            <a:avLst/>
            <a:gdLst/>
            <a:ahLst/>
            <a:cxnLst/>
            <a:rect l="l" t="t" r="r" b="b"/>
            <a:pathLst>
              <a:path w="4208096" h="5242586">
                <a:moveTo>
                  <a:pt x="0" y="0"/>
                </a:moveTo>
                <a:lnTo>
                  <a:pt x="4208096" y="0"/>
                </a:lnTo>
                <a:lnTo>
                  <a:pt x="4208096" y="5242586"/>
                </a:lnTo>
                <a:lnTo>
                  <a:pt x="0" y="5242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658346" y="0"/>
            <a:ext cx="2738448" cy="1735491"/>
          </a:xfrm>
          <a:custGeom>
            <a:avLst/>
            <a:gdLst/>
            <a:ahLst/>
            <a:cxnLst/>
            <a:rect l="l" t="t" r="r" b="b"/>
            <a:pathLst>
              <a:path w="2738448" h="1735491">
                <a:moveTo>
                  <a:pt x="0" y="0"/>
                </a:moveTo>
                <a:lnTo>
                  <a:pt x="2738448" y="0"/>
                </a:lnTo>
                <a:lnTo>
                  <a:pt x="2738448" y="1735491"/>
                </a:lnTo>
                <a:lnTo>
                  <a:pt x="0" y="17354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-103301" y="1519977"/>
            <a:ext cx="4799316" cy="64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DURATION : 40 MINS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10456" y="1441454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1" y="0"/>
                </a:lnTo>
                <a:lnTo>
                  <a:pt x="474491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3" name="Freeform 3"/>
          <p:cNvSpPr/>
          <p:nvPr/>
        </p:nvSpPr>
        <p:spPr>
          <a:xfrm rot="-529564">
            <a:off x="8233464" y="9046427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6"/>
                </a:lnTo>
                <a:lnTo>
                  <a:pt x="0" y="42374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1339" t="-79679" r="-24689" b="-80971"/>
            </a:stretch>
          </a:blipFill>
        </p:spPr>
      </p:sp>
      <p:sp>
        <p:nvSpPr>
          <p:cNvPr id="4" name="Freeform 4"/>
          <p:cNvSpPr/>
          <p:nvPr/>
        </p:nvSpPr>
        <p:spPr>
          <a:xfrm rot="844515" flipH="1" flipV="1">
            <a:off x="4583763" y="7298321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5" name="Freeform 5"/>
          <p:cNvSpPr/>
          <p:nvPr/>
        </p:nvSpPr>
        <p:spPr>
          <a:xfrm rot="844515" flipH="1" flipV="1">
            <a:off x="13216291" y="4887066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6" name="Freeform 6"/>
          <p:cNvSpPr/>
          <p:nvPr/>
        </p:nvSpPr>
        <p:spPr>
          <a:xfrm rot="844515" flipH="1" flipV="1">
            <a:off x="8358457" y="661605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5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5" y="0"/>
                </a:lnTo>
                <a:lnTo>
                  <a:pt x="224505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7" name="Freeform 7"/>
          <p:cNvSpPr/>
          <p:nvPr/>
        </p:nvSpPr>
        <p:spPr>
          <a:xfrm rot="-4555484" flipH="1" flipV="1">
            <a:off x="12578535" y="8945818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1"/>
            <a:stretch>
              <a:fillRect l="-677507" t="-192267" r="-452731"/>
            </a:stretch>
          </a:blipFill>
        </p:spPr>
      </p:sp>
      <p:sp>
        <p:nvSpPr>
          <p:cNvPr id="8" name="Freeform 8"/>
          <p:cNvSpPr/>
          <p:nvPr/>
        </p:nvSpPr>
        <p:spPr>
          <a:xfrm rot="-5988675" flipH="1" flipV="1">
            <a:off x="17350443" y="4052265"/>
            <a:ext cx="722220" cy="793036"/>
          </a:xfrm>
          <a:custGeom>
            <a:avLst/>
            <a:gdLst/>
            <a:ahLst/>
            <a:cxnLst/>
            <a:rect l="l" t="t" r="r" b="b"/>
            <a:pathLst>
              <a:path w="722220" h="793036">
                <a:moveTo>
                  <a:pt x="722220" y="793036"/>
                </a:moveTo>
                <a:lnTo>
                  <a:pt x="0" y="793036"/>
                </a:lnTo>
                <a:lnTo>
                  <a:pt x="0" y="0"/>
                </a:lnTo>
                <a:lnTo>
                  <a:pt x="722220" y="0"/>
                </a:lnTo>
                <a:lnTo>
                  <a:pt x="722220" y="793036"/>
                </a:lnTo>
                <a:close/>
              </a:path>
            </a:pathLst>
          </a:custGeom>
          <a:blipFill>
            <a:blip r:embed="rId1"/>
            <a:stretch>
              <a:fillRect l="-201985" t="-192267" r="-6478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0651" y="2462192"/>
            <a:ext cx="958219" cy="958219"/>
          </a:xfrm>
          <a:custGeom>
            <a:avLst/>
            <a:gdLst/>
            <a:ahLst/>
            <a:cxnLst/>
            <a:rect l="l" t="t" r="r" b="b"/>
            <a:pathLst>
              <a:path w="958219" h="958219">
                <a:moveTo>
                  <a:pt x="0" y="0"/>
                </a:moveTo>
                <a:lnTo>
                  <a:pt x="958219" y="0"/>
                </a:lnTo>
                <a:lnTo>
                  <a:pt x="958219" y="958219"/>
                </a:lnTo>
                <a:lnTo>
                  <a:pt x="0" y="958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0">
            <a:off x="2989008" y="-416708"/>
            <a:ext cx="1916437" cy="1916437"/>
            <a:chOff x="0" y="0"/>
            <a:chExt cx="2555249" cy="25552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55249" cy="2555249"/>
            </a:xfrm>
            <a:custGeom>
              <a:avLst/>
              <a:gdLst/>
              <a:ahLst/>
              <a:cxnLst/>
              <a:rect l="l" t="t" r="r" b="b"/>
              <a:pathLst>
                <a:path w="2555249" h="2555249">
                  <a:moveTo>
                    <a:pt x="0" y="0"/>
                  </a:moveTo>
                  <a:lnTo>
                    <a:pt x="2555249" y="0"/>
                  </a:lnTo>
                  <a:lnTo>
                    <a:pt x="2555249" y="2555249"/>
                  </a:lnTo>
                  <a:lnTo>
                    <a:pt x="0" y="2555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94560" y="595414"/>
              <a:ext cx="1366130" cy="1364422"/>
            </a:xfrm>
            <a:custGeom>
              <a:avLst/>
              <a:gdLst/>
              <a:ahLst/>
              <a:cxnLst/>
              <a:rect l="l" t="t" r="r" b="b"/>
              <a:pathLst>
                <a:path w="1366130" h="1364422">
                  <a:moveTo>
                    <a:pt x="0" y="0"/>
                  </a:moveTo>
                  <a:lnTo>
                    <a:pt x="1366130" y="0"/>
                  </a:lnTo>
                  <a:lnTo>
                    <a:pt x="1366130" y="1364422"/>
                  </a:lnTo>
                  <a:lnTo>
                    <a:pt x="0" y="1364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8680139" y="-528295"/>
            <a:ext cx="1916437" cy="1916437"/>
          </a:xfrm>
          <a:custGeom>
            <a:avLst/>
            <a:gdLst/>
            <a:ahLst/>
            <a:cxnLst/>
            <a:rect l="l" t="t" r="r" b="b"/>
            <a:pathLst>
              <a:path w="1916437" h="1916437">
                <a:moveTo>
                  <a:pt x="0" y="0"/>
                </a:moveTo>
                <a:lnTo>
                  <a:pt x="1916437" y="0"/>
                </a:lnTo>
                <a:lnTo>
                  <a:pt x="1916437" y="1916437"/>
                </a:lnTo>
                <a:lnTo>
                  <a:pt x="0" y="1916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67648" y="8545848"/>
            <a:ext cx="1916437" cy="1916437"/>
          </a:xfrm>
          <a:custGeom>
            <a:avLst/>
            <a:gdLst/>
            <a:ahLst/>
            <a:cxnLst/>
            <a:rect l="l" t="t" r="r" b="b"/>
            <a:pathLst>
              <a:path w="1916437" h="1916437">
                <a:moveTo>
                  <a:pt x="0" y="0"/>
                </a:moveTo>
                <a:lnTo>
                  <a:pt x="1916437" y="0"/>
                </a:lnTo>
                <a:lnTo>
                  <a:pt x="1916437" y="1916437"/>
                </a:lnTo>
                <a:lnTo>
                  <a:pt x="0" y="1916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05841" y="9410210"/>
            <a:ext cx="1090608" cy="1093341"/>
          </a:xfrm>
          <a:custGeom>
            <a:avLst/>
            <a:gdLst/>
            <a:ahLst/>
            <a:cxnLst/>
            <a:rect l="l" t="t" r="r" b="b"/>
            <a:pathLst>
              <a:path w="1090608" h="1093341">
                <a:moveTo>
                  <a:pt x="0" y="0"/>
                </a:moveTo>
                <a:lnTo>
                  <a:pt x="1090608" y="0"/>
                </a:lnTo>
                <a:lnTo>
                  <a:pt x="1090608" y="1093341"/>
                </a:lnTo>
                <a:lnTo>
                  <a:pt x="0" y="1093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96206" y="7283435"/>
            <a:ext cx="1090608" cy="1093341"/>
          </a:xfrm>
          <a:custGeom>
            <a:avLst/>
            <a:gdLst/>
            <a:ahLst/>
            <a:cxnLst/>
            <a:rect l="l" t="t" r="r" b="b"/>
            <a:pathLst>
              <a:path w="1090608" h="1093341">
                <a:moveTo>
                  <a:pt x="0" y="0"/>
                </a:moveTo>
                <a:lnTo>
                  <a:pt x="1090609" y="0"/>
                </a:lnTo>
                <a:lnTo>
                  <a:pt x="1090609" y="1093341"/>
                </a:lnTo>
                <a:lnTo>
                  <a:pt x="0" y="1093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772008" y="1699407"/>
            <a:ext cx="614806" cy="616347"/>
          </a:xfrm>
          <a:custGeom>
            <a:avLst/>
            <a:gdLst/>
            <a:ahLst/>
            <a:cxnLst/>
            <a:rect l="l" t="t" r="r" b="b"/>
            <a:pathLst>
              <a:path w="614806" h="616347">
                <a:moveTo>
                  <a:pt x="0" y="0"/>
                </a:moveTo>
                <a:lnTo>
                  <a:pt x="614807" y="0"/>
                </a:lnTo>
                <a:lnTo>
                  <a:pt x="614807" y="616347"/>
                </a:lnTo>
                <a:lnTo>
                  <a:pt x="0" y="6163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80540">
            <a:off x="-424833" y="8942923"/>
            <a:ext cx="849666" cy="832673"/>
          </a:xfrm>
          <a:custGeom>
            <a:avLst/>
            <a:gdLst/>
            <a:ahLst/>
            <a:cxnLst/>
            <a:rect l="l" t="t" r="r" b="b"/>
            <a:pathLst>
              <a:path w="849666" h="832673">
                <a:moveTo>
                  <a:pt x="0" y="0"/>
                </a:moveTo>
                <a:lnTo>
                  <a:pt x="849666" y="0"/>
                </a:lnTo>
                <a:lnTo>
                  <a:pt x="849666" y="832672"/>
                </a:lnTo>
                <a:lnTo>
                  <a:pt x="0" y="8326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689949">
            <a:off x="-57676" y="-48515"/>
            <a:ext cx="1625521" cy="1101291"/>
          </a:xfrm>
          <a:custGeom>
            <a:avLst/>
            <a:gdLst/>
            <a:ahLst/>
            <a:cxnLst/>
            <a:rect l="l" t="t" r="r" b="b"/>
            <a:pathLst>
              <a:path w="1625521" h="1101291">
                <a:moveTo>
                  <a:pt x="0" y="0"/>
                </a:moveTo>
                <a:lnTo>
                  <a:pt x="1625522" y="0"/>
                </a:lnTo>
                <a:lnTo>
                  <a:pt x="1625522" y="1101291"/>
                </a:lnTo>
                <a:lnTo>
                  <a:pt x="0" y="11012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4030340">
            <a:off x="16927654" y="5769925"/>
            <a:ext cx="1567797" cy="827013"/>
          </a:xfrm>
          <a:custGeom>
            <a:avLst/>
            <a:gdLst/>
            <a:ahLst/>
            <a:cxnLst/>
            <a:rect l="l" t="t" r="r" b="b"/>
            <a:pathLst>
              <a:path w="1567797" h="827013">
                <a:moveTo>
                  <a:pt x="0" y="0"/>
                </a:moveTo>
                <a:lnTo>
                  <a:pt x="1567798" y="0"/>
                </a:lnTo>
                <a:lnTo>
                  <a:pt x="1567798" y="827013"/>
                </a:lnTo>
                <a:lnTo>
                  <a:pt x="0" y="827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632938">
            <a:off x="-423415" y="4766261"/>
            <a:ext cx="1345523" cy="669397"/>
          </a:xfrm>
          <a:custGeom>
            <a:avLst/>
            <a:gdLst/>
            <a:ahLst/>
            <a:cxnLst/>
            <a:rect l="l" t="t" r="r" b="b"/>
            <a:pathLst>
              <a:path w="1345523" h="669397">
                <a:moveTo>
                  <a:pt x="0" y="0"/>
                </a:moveTo>
                <a:lnTo>
                  <a:pt x="1345522" y="0"/>
                </a:lnTo>
                <a:lnTo>
                  <a:pt x="1345522" y="669397"/>
                </a:lnTo>
                <a:lnTo>
                  <a:pt x="0" y="6693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172123">
            <a:off x="14975134" y="7573185"/>
            <a:ext cx="1364310" cy="3194481"/>
          </a:xfrm>
          <a:custGeom>
            <a:avLst/>
            <a:gdLst/>
            <a:ahLst/>
            <a:cxnLst/>
            <a:rect l="l" t="t" r="r" b="b"/>
            <a:pathLst>
              <a:path w="1364310" h="3194481">
                <a:moveTo>
                  <a:pt x="0" y="0"/>
                </a:moveTo>
                <a:lnTo>
                  <a:pt x="1364310" y="0"/>
                </a:lnTo>
                <a:lnTo>
                  <a:pt x="1364310" y="3194481"/>
                </a:lnTo>
                <a:lnTo>
                  <a:pt x="0" y="3194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6436360" y="-104140"/>
            <a:ext cx="4234815" cy="116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>
                <a:solidFill>
                  <a:srgbClr val="A8C5F5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CLASS X</a:t>
            </a:r>
            <a:endParaRPr lang="en-US" sz="6500" b="1">
              <a:solidFill>
                <a:srgbClr val="A8C5F5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-463898" y="1025658"/>
            <a:ext cx="18543309" cy="244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TOPIC : POSTER MAKING- SUNITA WILLIAMS EARTH RETURN SUCCESS SPACE MISSION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  <a:p>
            <a:pPr algn="ctr"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</a:p>
        </p:txBody>
      </p:sp>
      <p:sp>
        <p:nvSpPr>
          <p:cNvPr id="25" name="TextBox 25"/>
          <p:cNvSpPr txBox="1"/>
          <p:nvPr/>
        </p:nvSpPr>
        <p:spPr>
          <a:xfrm>
            <a:off x="84840" y="1845656"/>
            <a:ext cx="18781703" cy="9272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Rules and Materials Required:</a:t>
            </a:r>
            <a:endParaRPr lang="en-US" sz="32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690880" lvl="1" indent="-345440" algn="l">
              <a:lnSpc>
                <a:spcPts val="4800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A4 size sheet or ¼  size ch</a:t>
            </a:r>
            <a:r>
              <a:rPr lang="en-US" sz="32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art </a:t>
            </a:r>
            <a:endParaRPr lang="en-US" sz="32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690880" lvl="1" indent="-345440" algn="l">
              <a:lnSpc>
                <a:spcPts val="4800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You may bring theme-related decorating materials such as stickers, printouts, and cutouts to enhance your design.</a:t>
            </a:r>
            <a:endParaRPr lang="en-US" sz="32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690880" lvl="1" indent="-345440" algn="l">
              <a:lnSpc>
                <a:spcPts val="4800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Craft adhesive glue</a:t>
            </a:r>
            <a:endParaRPr lang="en-US" sz="32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690880" lvl="1" indent="-345440" algn="l">
              <a:lnSpc>
                <a:spcPts val="4800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Ensure to bring child-safe scissors, as hazardous scissors are not allowed.</a:t>
            </a:r>
            <a:endParaRPr lang="en-US" sz="32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690880" lvl="1" indent="-345440" algn="l">
              <a:lnSpc>
                <a:spcPts val="4800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Title/caption to be given with quote appropriate to the theme.</a:t>
            </a:r>
            <a:endParaRPr lang="en-US" sz="32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4865"/>
              </a:lnSpc>
            </a:pPr>
            <a:r>
              <a:rPr lang="en-US" sz="32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</a:t>
            </a:r>
            <a:r>
              <a:rPr lang="en-US" sz="3200" u="sng">
                <a:solidFill>
                  <a:srgbClr val="FFBF3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Judging criteria</a:t>
            </a:r>
            <a:endParaRPr lang="en-US" sz="3200" u="sng">
              <a:solidFill>
                <a:srgbClr val="FFBF38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690880" lvl="1" indent="-345440" algn="l">
              <a:lnSpc>
                <a:spcPts val="5440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</a:t>
            </a:r>
            <a:r>
              <a:rPr lang="en-US" sz="32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reativity</a:t>
            </a:r>
            <a:endParaRPr lang="en-US" sz="32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690880" lvl="1" indent="-345440" algn="l">
              <a:lnSpc>
                <a:spcPts val="5440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Title/caption</a:t>
            </a:r>
            <a:endParaRPr lang="en-US" sz="32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690880" lvl="1" indent="-345440" algn="l">
              <a:lnSpc>
                <a:spcPts val="5440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Content</a:t>
            </a:r>
            <a:endParaRPr lang="en-US" sz="32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690880" lvl="1" indent="-345440" algn="l">
              <a:lnSpc>
                <a:spcPts val="5440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Writing style and Presentation</a:t>
            </a:r>
            <a:endParaRPr lang="en-US" sz="3200">
              <a:solidFill>
                <a:srgbClr val="FFFF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4865"/>
              </a:lnSpc>
            </a:pPr>
            <a:r>
              <a:rPr lang="en-US" sz="3200">
                <a:solidFill>
                  <a:srgbClr val="FF914D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Note: Judges decision is final</a:t>
            </a:r>
            <a:endParaRPr lang="en-US" sz="3200">
              <a:solidFill>
                <a:srgbClr val="FF914D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ts val="3680"/>
              </a:lnSpc>
            </a:pPr>
          </a:p>
          <a:p>
            <a:pPr algn="ctr">
              <a:lnSpc>
                <a:spcPts val="3680"/>
              </a:lnSpc>
            </a:pPr>
          </a:p>
        </p:txBody>
      </p:sp>
      <p:sp>
        <p:nvSpPr>
          <p:cNvPr id="26" name="Freeform 26"/>
          <p:cNvSpPr/>
          <p:nvPr/>
        </p:nvSpPr>
        <p:spPr>
          <a:xfrm>
            <a:off x="17086117" y="209084"/>
            <a:ext cx="1055866" cy="819616"/>
          </a:xfrm>
          <a:custGeom>
            <a:avLst/>
            <a:gdLst/>
            <a:ahLst/>
            <a:cxnLst/>
            <a:rect l="l" t="t" r="r" b="b"/>
            <a:pathLst>
              <a:path w="1055866" h="819616">
                <a:moveTo>
                  <a:pt x="0" y="0"/>
                </a:moveTo>
                <a:lnTo>
                  <a:pt x="1055866" y="0"/>
                </a:lnTo>
                <a:lnTo>
                  <a:pt x="1055866" y="819616"/>
                </a:lnTo>
                <a:lnTo>
                  <a:pt x="0" y="8196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507033" y="6870912"/>
            <a:ext cx="6535311" cy="2729472"/>
          </a:xfrm>
          <a:custGeom>
            <a:avLst/>
            <a:gdLst/>
            <a:ahLst/>
            <a:cxnLst/>
            <a:rect l="l" t="t" r="r" b="b"/>
            <a:pathLst>
              <a:path w="6535311" h="2729472">
                <a:moveTo>
                  <a:pt x="0" y="0"/>
                </a:moveTo>
                <a:lnTo>
                  <a:pt x="6535311" y="0"/>
                </a:lnTo>
                <a:lnTo>
                  <a:pt x="6535311" y="2729472"/>
                </a:lnTo>
                <a:lnTo>
                  <a:pt x="0" y="2729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2355" b="-22437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0068115" y="1681228"/>
            <a:ext cx="3157370" cy="53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DATE : 16/4/25</a:t>
            </a:r>
            <a:endParaRPr lang="en-US" sz="28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1727481" y="485542"/>
            <a:ext cx="4799316" cy="64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DB7D84"/>
                </a:solidFill>
                <a:latin typeface="Times New Roman Bold" panose="02030802070405020303"/>
                <a:ea typeface="Times New Roman Bold" panose="02030802070405020303"/>
                <a:cs typeface="Times New Roman Bold" panose="02030802070405020303"/>
                <a:sym typeface="Times New Roman Bold" panose="02030802070405020303"/>
              </a:rPr>
              <a:t>DURATION : 40 MINS</a:t>
            </a:r>
            <a:endParaRPr lang="en-US" sz="3400" b="1">
              <a:solidFill>
                <a:srgbClr val="DB7D84"/>
              </a:solidFill>
              <a:latin typeface="Times New Roman Bold" panose="02030802070405020303"/>
              <a:ea typeface="Times New Roman Bold" panose="02030802070405020303"/>
              <a:cs typeface="Times New Roman Bold" panose="02030802070405020303"/>
              <a:sym typeface="Times New Roman Bold" panose="02030802070405020303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3197</Words>
  <Application>WPS Presentation</Application>
  <PresentationFormat>On-screen Show (4:3)</PresentationFormat>
  <Paragraphs>183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SimSun</vt:lpstr>
      <vt:lpstr>Wingdings</vt:lpstr>
      <vt:lpstr>Times New Roman Bold</vt:lpstr>
      <vt:lpstr>Times New Roman</vt:lpstr>
      <vt:lpstr>Arial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 competition - APRIL</dc:title>
  <dc:creator/>
  <cp:lastModifiedBy>vijayalakshmi</cp:lastModifiedBy>
  <cp:revision>4</cp:revision>
  <dcterms:created xsi:type="dcterms:W3CDTF">2006-08-16T00:00:00Z</dcterms:created>
  <dcterms:modified xsi:type="dcterms:W3CDTF">2025-04-01T09:47:12Z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2C076A3F2B9741EC89A50173DF44A10B_12</vt:lpwstr>
  </property>
  <property fmtid="{D5CDD505-2E9C-101B-9397-08002B2CF9AE}" pid="3" name="KSOProductBuildVer">
    <vt:lpwstr>1033-12.2.0.20326</vt:lpwstr>
  </property>
</Properties>
</file>